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9" r:id="rId1"/>
  </p:sldMasterIdLst>
  <p:notesMasterIdLst>
    <p:notesMasterId r:id="rId18"/>
  </p:notesMasterIdLst>
  <p:handoutMasterIdLst>
    <p:handoutMasterId r:id="rId19"/>
  </p:handoutMasterIdLst>
  <p:sldIdLst>
    <p:sldId id="631" r:id="rId2"/>
    <p:sldId id="632" r:id="rId3"/>
    <p:sldId id="633" r:id="rId4"/>
    <p:sldId id="634" r:id="rId5"/>
    <p:sldId id="635" r:id="rId6"/>
    <p:sldId id="636" r:id="rId7"/>
    <p:sldId id="637" r:id="rId8"/>
    <p:sldId id="638" r:id="rId9"/>
    <p:sldId id="639" r:id="rId10"/>
    <p:sldId id="640" r:id="rId11"/>
    <p:sldId id="641" r:id="rId12"/>
    <p:sldId id="642" r:id="rId13"/>
    <p:sldId id="643" r:id="rId14"/>
    <p:sldId id="644" r:id="rId15"/>
    <p:sldId id="645" r:id="rId16"/>
    <p:sldId id="646" r:id="rId1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Christiansen" initials="MC" lastIdx="14" clrIdx="0"/>
  <p:cmAuthor id="2" name="Dion" initials="D" lastIdx="1" clrIdx="1">
    <p:extLst>
      <p:ext uri="{19B8F6BF-5375-455C-9EA6-DF929625EA0E}">
        <p15:presenceInfo xmlns:p15="http://schemas.microsoft.com/office/powerpoint/2012/main" userId="Dion" providerId="None"/>
      </p:ext>
    </p:extLst>
  </p:cmAuthor>
  <p:cmAuthor id="3" name="Gu" initials="G" lastIdx="5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EEEAF2"/>
    <a:srgbClr val="E6E0EC"/>
    <a:srgbClr val="00FF00"/>
    <a:srgbClr val="00B050"/>
    <a:srgbClr val="FAC806"/>
    <a:srgbClr val="00316C"/>
    <a:srgbClr val="E6AA00"/>
    <a:srgbClr val="5C8E3A"/>
    <a:srgbClr val="FF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2" autoAdjust="0"/>
    <p:restoredTop sz="91230" autoAdjust="0"/>
  </p:normalViewPr>
  <p:slideViewPr>
    <p:cSldViewPr>
      <p:cViewPr>
        <p:scale>
          <a:sx n="75" d="100"/>
          <a:sy n="75" d="100"/>
        </p:scale>
        <p:origin x="931" y="-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2251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6C744-6D63-4244-BF2D-9B94EBE5F8C8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6E8F8-B06B-4160-8A49-B1881A9DAD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53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0" timeString="2024-05-17T04:58:45.5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5-17T04:58:46.335"/>
    </inkml:context>
  </inkml:definitions>
  <inkml:trace contextRef="#ctx0" brushRef="#br0">14058 10902 0,'0'0'0</inkml:trace>
  <inkml:trace contextRef="#ctx1" brushRef="#br0">1618 9499 80 0,'-8'-3'304'0,"2"3"-296"0,-2 0 0 15,3-4-16-15,3-2 192 0,2-2 312 16,0 2 296 0,0-4 480-16,0 0 96 15,0-4 89-15,-4 3-185 16,0-5-88-16,3 1-111 16,-4 0-25-16,0 3-24 15,0 4-16-15,-3 2-88 16,-1 6-319-16,-6 6-65 15,1 14 96-15,-10 16 232 16,-3 14 16 0,-8 5-216-16,11 15-64 15,-4 11-135-15,11 12-33 16,2 2 104-16,6 1-264 16,9-8-24-16,17-13-240 15,7-9-32-15,8-12 48 16,-6-14-88-16,20-12-1280 15,2-12-1417-15,4-11-2048 16,4-11-1953 0,-8-22 2746-16,-8 5 3552 0</inkml:trace>
  <inkml:trace contextRef="#ctx1" brushRef="#br0" timeOffset="440.66">2295 9567 2792 0,'-3'0'2161'0,"-3"3"-81"16,-4 7 1377-16,-4 5-1257 16,-6 15 257-1,-2 0-1097-15,3 14-632 16,0 12-360-16,4 0 32 16,10-1-152-16,5-8-72 15,7-2-104-15,-7-45-72 0,17 39 0 16,4-14-32-16,6-7 48 15,17-13-112-15,12-13 16 16,-10-27-128-16,-3-11-240 16,-4-10 240-16,2-5 24 15,-22-2 144 1,-14 4 72-16,-5 16 104 16,-14-2 112-16,-4 10-128 15,4 15 40-15,1 10-48 16,7 11 224-16,4 19 33 15,8 18-169-15,23 14-160 16,0 0-192-16,13-9 48 16,42 3 168-16,-8-21-1577 15,-14-17-1992-15,-11-7-1952 16,-3-5-728 0,-14-6 4449-16,-31 3 1360 0</inkml:trace>
  <inkml:trace contextRef="#ctx1" brushRef="#br0" timeOffset="593.35">2873 9556 2800 0,'0'0'864'0,"-3"4"1001"0,-9 5 799 0,9-4-2184 16,13-4-296-16,7-1-56 16,4-17-776-16,10-19-3473 15,17-4 609 1,-20 15 2816-16</inkml:trace>
  <inkml:trace contextRef="#ctx1" brushRef="#br0" timeOffset="782.6">3015 9193 2624 0,'-3'6'2008'0,"-13"32"985"0,-3 12 1176 16,4 14-912-16,11 14 135 15,-1 14-1087 1,-3 1-889-16,3-4-664 15,15-11-544-15,23-13-104 16,18-12-312-16,5-27 24 16,-56-26 184-16,55 18-816 0,1-18-1424 15,19-10-2313-15,-5-20-4465 16,-12 6 3201-16,-53 19 5433 16</inkml:trace>
  <inkml:trace contextRef="#ctx1" brushRef="#br0" timeOffset="1272.86">1826 11487 5121 0,'-24'1'2328'0,"-45"3"-2152"15,-31-12 56-15,-32-40-24 16,-2-38 120 0,6-45 296-16,2-40-736 15,15-34-248-15,17-28 200 16,31-14 376-16,27-3 224 16,36 3 57-16,0 247-497 0,65-232 400 15,50 4 712-15,63 17-400 16,51 24-312-16,59 37-376 15,33 50-360-15,281 40 992 16,-203 98 376 0,-142 43 729-16,-50 29 135 15,-55 35-504-15,-53 40-447 16,-56 128 199-16,-51-170-688 16,-59 72 1064-16,-47 43 161 15,-4-57-289-15,-124 117-48 16,15-102-832-16,49-83-568 15,39-61-1400-15,-19-19-2297 16,-10-37-2216-16,-10-21-2633 16,37-49 1905-1,88 19 5657-15</inkml:trace>
  <inkml:trace contextRef="#ctx1" brushRef="#br0" timeOffset="1713.73">3647 10240 2680 0,'-6'4'1160'0,"-33"7"841"0,3 4 1167 16,29-13-1247-16,7-2-337 15,16-12 369-15,32-4-729 16,40-31 56 0,26-3-120-16,0 2-151 15,6-9 55-15,20-12-48 16,-140 69-1016-16,149-74 656 0,2-5-256 15,-1-2-112-15,-20 10 424 16,-12 3-367-16,-14 1 167 16,-21 12-472-16,-28 5-304 15,-20 16 496-15,-22 14-208 16,-13 10-288-16,-15-2-1417 16,-15 0-3272-16,-20-3-4945 15,-14 5 3233 1,26 0 5969-16</inkml:trace>
  <inkml:trace contextRef="#ctx1" brushRef="#br0" timeOffset="1987.79">4774 9115 5945 0,'-21'0'3024'0,"15"1"1225"16,12-1-1224-16,8-6-937 15,23-7-15 1,16 7-841-16,8 0-696 15,12 6-64-15,4 10-232 16,-3 10-160-16,-7 23 168 16,-9 7 153-16,-58-50-401 0,27 72 568 15,-11 19-120-15,-16 16 392 16,-18 7-24-16,-12 3-560 16,-1 4-416-16,6-16-344 15,6-24-2745-15,15-30-4552 16,4-10-4866-1,4-35 10515-15</inkml:trace>
  <inkml:trace contextRef="#ctx1" brushRef="#br0" timeOffset="4818.84">10162 10908 6921 0,'-76'-65'1608'0,"33"5"-775"0,32 12-33 15,19 9 104-15,29-1 48 16,33 17-264-16,17 21-40 16,34 2-576-16,22 16-136 15,26 7-80-15,4-8-72 16,16-8 16-1,-189-7 200-15,213 0-248 0,6 0 24 0,18-10 160 16,6-4 104 0,12 2-112-16,-1-2 248 15,0 5 104-15,-7 7-112 16,-20 3 24-16,-17 9 160 16,-17 7 353-16,-9-1 263 15,-11-9-120-15,-21 1 24 16,-14-8-248-16,-15-4 160 15,-19-10 81-15,-27-1-417 16,-8-5-56-16,-26 1-144 16,-19 9-112-1,-8 5-64-15,-10 0 64 16,-3 2-248-16,-3 3 112 16,-3 0-2617-16,-5 0-2112 15,-5 8-3312-15,-4 6 4904 16,12-9 1281-16</inkml:trace>
  <inkml:trace contextRef="#ctx1" brushRef="#br0" timeOffset="7321.89">22858 8970 3120 0,'0'-1'-24'0,"0"-34"104"0,0 1 1753 0,0 5 1511 16,0-4-63-1,-4 18-400-15,3-11-529 16,-4 26-239-16,-1-4-441 16,-1 4-520-16,-1 10-496 15,-9 18-288-15,17-28-368 16,-10 20 200-16,-32 73 241 0,6-19-169 15,5 10 200-15,4-4-136 16,9-5 48-16,10-2-480 16,8-9-112-16,13-10 216 15,11-11-416 1,5-17-1449-16,25-11-1719 16,6-14-1946-16,10-13-1591 15,-3-26 3800-15,-49 33 473 0</inkml:trace>
  <inkml:trace contextRef="#ctx1" brushRef="#br0" timeOffset="7703.95">23280 9154 5113 0,'-3'1'1520'0,"-23"8"2257"0,15 1 24 16,-8 4 119-16,-8 6-847 16,-10 5-1225-1,2 8-647-15,12 11-409 16,-2-2-432-16,4 0-136 15,11-3-152-15,9-14 208 16,1-25-280-16,3 33 0 0,6-17-48 16,7 0-152-16,20-8 64 15,-1-11 72 1,5-17-520-16,-2-14-112 0,-15-3 80 16,9-26-209-1,-23 26 577-15,-2-10 192 16,-7-4 104-16,0 12 88 15,-10 4 32-15,-1 24 32 16,1 7 88-16,5 4 89 16,2 25-49-16,3 24 72 15,5-4-232-15,19 1-168 16,11-10-32-16,8-11-256 16,12-7-753-16,-2-8-2287 15,-5-8-3130 1,-5-9-2103-16,-16-21 3656 15</inkml:trace>
  <inkml:trace contextRef="#ctx1" brushRef="#br0" timeOffset="7896.34">23510 9030 7545 0,'0'0'0'0,"-32"0"5713"16,23 2-2096-16,9-2-3617 15,-2 0 4313-15,5 0-3897 16,21 5-232-1,16-5-240-15,1-12-440 16,13-8-1560-16,-12-10-2433 16,-14 10-2665-16,-28 20 7154 15,28-23-4729-15,-16 7 1929 0</inkml:trace>
  <inkml:trace contextRef="#ctx1" brushRef="#br0" timeOffset="8124.92">23743 8610 4729 0,'-5'0'1304'0,"-14"0"3337"0,7 6-448 15,3 10-473-15,-2 14-727 16,-5 22-904 0,1 12-545-16,2 14-184 15,1 10 88-15,4-3-159 16,6 1-625-16,2-11-224 16,0-75-440-16,13 72 360 0,14-28-192 15,2-3-104-15,14-9-88 16,13-17-192-16,5-13-120 15,3-14-736-15,0-22-1401 16,-2 5-3376 0,-3-11-6746-16,-14-2 4162 15</inkml:trace>
  <inkml:trace contextRef="#ctx1" brushRef="#br0" timeOffset="9393.28">22997 16483 2680 0,'-40'-14'1480'0,"30"1"9"16,-1 1 463-16,3 5-448 16,-2 0-495-16,9 3-329 15,1-9-216-15,0 11-112 16,0-6 112-16,0 1-72 16,3 7-192-16,-3-5-192 15,0 5-8-15,3-5 400 16,-3 5-120-16,0 0-280 15,0 0 0 1,0 0 0-16,0 0 0 16,0 0 0-16,0 0 0 15,0 2 360-15,5 3-344 16,-5-2 48-16,3-3 24 16,-3 0-88-16,0 0 0 15,0 0 0-15,0 2 1089 16,0-2-1089-16,0 0 0 15,0 0 0 1,-1-2 1864-16,-1 2-1320 16,-3-5-168-16,2 2 176 15,0-3-135-15,-2 0 231 16,0 2-168-16,2 4 384 16,0 0-328-16,-5-4 176 15,-7 4-272-15,1 4-152 16,-4 7 136-16,-1 7 145 15,-3 4-513 1,4-1 224-16,-3 0-128 16,2 7-144-16,2 9 480 15,2 14-592-15,2 8 384 16,-3 5-184-16,8 5 160 16,4-10 48-16,4-14-416 15,9-3 48-15,6-5-72 16,4-5 88-16,5-6 296 15,11-4-1328-15,5-19-1681 16,10-3-2472-16,6-6-2433 16,-2-11 1513-1,-17-17 3665-15</inkml:trace>
  <inkml:trace contextRef="#ctx1" brushRef="#br0" timeOffset="9849.58">23307 16622 3368 0,'-9'0'1817'0,"-23"4"-497"0,11 1 1889 16,-8 1-33-16,5 9-855 15,-8 5-313 1,11 2-760-16,-1 3-463 16,1 11 151-16,-1-8 48 15,10 2-408-15,6 9-368 16,6-39-208-16,-8 28 608 0,5 6-88 15,3-13-520-15,3-2 321 16,3-5-714-16,7 0 425 16,0-12 120-16,9-2-136 15,7-16-152 1,-5-13-304-16,0-10-32 0,0-4 400 16,-5-6-128-1,-4 0-152-15,-9 5 8 16,-6 8 352-16,0-2 224 15,-6 24-32-15,4 9-208 16,1 5-32-16,-1 8 272 16,2 19 264-16,0 5 208 15,6-2-432-15,7 10-151 16,3-11 47 0,11-10-160-16,-7 2 176 15,16-12-721-15,-10-3-1423 16,11-7-1945-16,4-3-2536 15,-15-8-713-15,-4-17 5618 16,-17 25-696-16</inkml:trace>
  <inkml:trace contextRef="#ctx1" brushRef="#br0" timeOffset="10013.93">23552 16543 1928 0,'0'0'0'0,"-6"-4"6801"0,4 4-2664 0,5-4-488 15,4 2-1497 1,2-2-679-16,19-2-697 15,-1-8-376-15,14-6-432 16,-1 0-960-16,0-4-2065 16,-6 13-1056-16,-34 11 4113 15,30-23-8586-15,-14 8 6306 0,-12 1 32 0</inkml:trace>
  <inkml:trace contextRef="#ctx1" brushRef="#br0" timeOffset="10233.27">23787 16187 2904 0,'-3'0'672'0,"-21"-2"3185"15,10 4 464-15,3 1-112 16,-1 12-1024-16,0 12-913 16,0 15-680-16,4 22-215 15,5-4-129-15,3 9 168 16,3-3-1416-16,15-13 224 16,-18-53-224-16,37 50-248 0,8-11 104 15,15-20 112-15,9-9-1016 16,3-8-768-16,3-13-2225 15,-9-4-3649 1,-2-15-1832-16,-45 12 6794 0</inkml:trace>
  <inkml:trace contextRef="#ctx0" brushRef="#br0" timeOffset="26695.35">20187 18609 0</inkml:trace>
  <inkml:trace contextRef="#ctx1" brushRef="#br0" timeOffset="26395.63">6452 15285 1376 0,'-20'2'320'0,"-6"26"616"0,12-19 936 0,9-7 249 0,5-4-481 16,0 2-1640-16,8 0 1921 16,17 0-809-16,12-13-128 15,26-14-152-15,-14 1-336 16,22-24-39-16,20 14 119 16,-40 8-440-16,8-8 104 15,-12 3-216 1,-9 10-160-16,-19 20-216 15,-3-4-1857-15,-9 20-1408 16,-3-3-1232-16,-10 0 2209 16,-7 16 1408-16</inkml:trace>
  <inkml:trace contextRef="#ctx1" brushRef="#br0" timeOffset="26562.29">6763 15135 1536 0,'-15'32'968'15,"-4"-5"1361"-15,13 20 583 16,6-1-591-1,9 27-137-15,12 0-375 16,11 16-465-16,-5 7-720 16,-4-7-192-16,12 3-552 15,7-16-304-15,-1-15-2169 16,-41-61 2593-16,43 48-4617 0,-1-23-1368 16,-2-14 3273-16</inkml:trace>
  <inkml:trace contextRef="#ctx1" brushRef="#br0" timeOffset="26953.4">7273 15606 4240 0,'-16'3'2489'16,"8"5"-2289"-16,12-6 1232 15,5-4 17-15,9-9 175 16,17-6-632-16,11-21-288 15,10-8-216 1,4-3-312-16,-4 11-104 16,-12-20-112-16,-18 8 64 15,-26 50-24-15,19-31 80 0,-12 13-48 16,-9 10 137-16,-25 5-129 16,-16 3-144-1,-13 10 160-15,-4 25-96 0,1 6 128 16,11 17 40-16,5-5 176 15,13 12 416-15,9-11 112 16,10 2-96 0,9-19-504-16,12 6-112 15,17-24 24-15,0-4-96 16,21-13-320-16,0-7-384 16,13-5-1064-16,-4-14-1769 15,-4-6-1960-15,-5 4 1232 16,-9 1 2593-16</inkml:trace>
  <inkml:trace contextRef="#ctx1" brushRef="#br0" timeOffset="27381.02">8123 14956 5513 0,'-24'0'1888'0,"6"-4"-1160"0,9-7 1561 0,1 11-625 16,-7 5-400-1,4 46-832-15,-5 9-360 16,0-2 64-16,-1 26-272 15,-6 1 72-15,-1 18 144 16,3-20-760-16,21-83 680 0,-22 55-3160 16,6-9-2562-16,8-38 2874 15,5-8 1400-15</inkml:trace>
  <inkml:trace contextRef="#ctx1" brushRef="#br0" timeOffset="27579.62">7725 15095 3392 0,'-21'0'2313'16,"11"3"-1129"-16,13-1 776 16,10 18-63-16,14 23-17 15,10-19-576-15,6 1-623 16,12-9-409-16,4 4-104 16,5 8-616-16,-18 0-1657 15,-46-28 2105-15,40 30-4017 16,-4-18-1712-16,-1 1 2985 15</inkml:trace>
  <inkml:trace contextRef="#ctx1" brushRef="#br0" timeOffset="27742.58">8157 14992 2904 0,'-2'0'584'0,"-9"-9"729"0,11-16 735 15,19 1-600-15,8-2-608 16,16-18-535-16,12-14-1346 15,4 0-2968 1,-6-12 921-16,-47 67 1792 0</inkml:trace>
  <inkml:trace contextRef="#ctx1" brushRef="#br0" timeOffset="28000.6">8333 14333 5945 0,'-28'31'3529'0,"3"-3"-385"0,17 8 433 15,1 19-1281-15,-2 19-143 16,6 10-385 0,-1 3-615-16,4-13-345 15,21 45-544-15,8-22 552 16,1-25-376-16,14-24-248 16,-44-48-192-16,59 31 216 0,11-8-344 15,-3-11-440-15,5-19-1120 16,4-32-2385-16,2-19-3801 15,-20 12 248-15,-1-5 3290 16</inkml:trace>
  <inkml:trace contextRef="#ctx1" brushRef="#br0" timeOffset="28538.74">9437 14191 5641 0,'-53'-24'5361'0,"11"-1"-2729"0,26-42-119 15,15-5-1201-15,6 0-200 16,14 0-87-16,21 1-25 16,24-7-832-1,11 24-32-15,0 24-608 16,-1 22 1136-16,-4 32 344 15,-70-24-1008-15,69 46 504 0,-15 26-376 16,-12 14-312-16,-24 28 744 16,-9 13-7-16,-10 0-137 15,-19-10-216-15,-12 0-64 16,-6-3 488-16,-5-20 392 16,19-32-552-1,8-24-672-15,8-18 184 16,8-28 192-16,5 6-120 15,11-13 304-15,20-21 456 16,25-33-1160-16,10-20 720 16,17 0-616-16,0-15-728 15,4 16-1336-15,-7 13-4226 16,0-4-5392-16,-32 8 6265 16</inkml:trace>
  <inkml:trace contextRef="#ctx1" brushRef="#br0" timeOffset="30433.06">11027 12810 3776 0,'-76'-3'4313'0,"63"-19"-4025"16,6-12 488-16,4 25 185 16,3-5 183-16,0 27-176 15,15-3-272-15,12 29 569 16,13 34 287-16,3 16-704 15,5 2-216-15,-5-10-416 16,0 0-168-16,-4-6 520 16,-17-20-936-1,18 21 248-15,-21-36-2120 16,7-11-3033-16,14-12-1441 16,-5-29 3386-16</inkml:trace>
  <inkml:trace contextRef="#ctx1" brushRef="#br0" timeOffset="30979.23">11554 12952 6217 0,'-26'21'4153'16,"18"4"-3689"-16,7-11 1616 15,7 17 337-15,-3 0-33 16,5 8-1151-16,2-4-513 15,3 7 632-15,-4-1-1304 16,6-8-280-16,-9-3 88 16,-3-6-24-1,-3-24 168-15,0 12 720 0,0-9-992 0,3-6-160 16,1-27-288 0,2-21 304-16,-1-15 832 15,-2-14-808-15,-3 0-96 16,0-5 39-16,3 29 225 15,4 33 985-15,-1 18-761 16,4 10-176-16,1 10-145 16,2 18 217-1,-1 3 993-15,0 17-673 16,0-9 0-16,-5-6-680 16,-1-17 744-16,5-6-24 15,-1-7-184-15,3-13-432 16,6-8-529-16,0-27 321 15,-4 0 680-15,-6 7-128 16,-2-4-96-16,-1 5-392 16,0 9 400-1,2 21 448-15,-1 7-24 0,2 21-248 16,6 0-240-16,2 8-24 16,6-7 424-16,4 2-472 15,-1 1-3577 1,14-26-4280-16,16-13 4312 15,-37-15 1673-15</inkml:trace>
  <inkml:trace contextRef="#ctx1" brushRef="#br0" timeOffset="31407.91">12311 12462 5201 0,'-21'5'3000'0,"-16"23"-1103"0,28-13 871 0,-1-12-663 0,-4 14-193 16,4 17-512-16,4 11-847 16,4 6-137-16,2-18-840 15,3 6 672-15,13 0 232 16,2-25-448-16,-18-14-32 16,27 10-1177-16,10-8 1578 0,-16-14-810 15,15-18 257-15,-10-14-584 16,11-25 784-16,0-2-128 15,-10 18 120 1,5 17-24-16,-2 6 0 16,7 21 256-16,-10 13 168 15,0 23 249-15,1 44 247 16,-19 8 304-16,-6-6-432 16,-11 10-168-16,-28 11 953 15,-8 15-1353-15,6-36 232 16,-16 9-456-16,12-17-936 15,12-28 1120 1,6-17 144-16,11-10-512 16,10-9-1881-16,6-18-1367 15,13-37-913-15,25-12-2937 16,11-15 2169-16,-33 40 2905 16</inkml:trace>
  <inkml:trace contextRef="#ctx1" brushRef="#br0" timeOffset="31580.16">13304 12589 8657 0,'-14'5'2881'0,"-21"21"208"0,27-25-1065 16,8-6-1360-16,0-2-152 15,9-1-1272-15,1 11-3841 16,9 7-4841-16,-6-3 6426 15</inkml:trace>
  <inkml:trace contextRef="#ctx1" brushRef="#br0" timeOffset="36106.87">7713 16060 4697 0,'-35'5'2992'0,"-40"18"-2424"16,32-4-624-16,24-2 520 15,11-17-56-15,8-3-280 16,16-21-24-16,20 2-47 16,12-8 295-16,15-5 32 15,23-4 120-15,23 14 856 16,-109 25-1360-16,136-38 1240 0,19-7 377 15,26-3-265 1,35-11-640-16,11-4 384 16,29-24 57-16,8-2-305 15,-57 15-496-15,74-40-64 16,6-23 176-16,-2 2 200 16,11-1-240-1,-3-4 208-15,4-7 673 16,-7-4-481-16,-7 11-1016 15,-19 20 8-15,-22 7 1048 16,-29 6-624-16,-20 21 104 16,-15 10-344-16,-33-2-72 15,-17 1 440-15,-20 5-72 16,-27 35-136-16,-33-1-992 16,-5 13 600-16,-20 14-424 15,-10 8-1225-15,-7 3-2760 16,-6 3-3128-16,-2 13-993 15,-12 22 6786-15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7T04:59:18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7201 16569 6321 0,'-65'12'4169'0,"12"4"-3337"0,38-14-824 0,23-15-152 0,44-33 40 16,34-11-168-1,49-28-80-15,44-19 32 16,32-3 168-16,35-12 320 15,18-11 64-15,18-16 64 16,-282 146-296-16,283-139 136 0,9-13 736 16,-6 24 384-16,0-9-55 15,-6-14-73-15,-73 49-264 16,60-50 32-16,-6 16 80 16,-23 3-688-16,-20 21 32 15,-32 19-680 1,-25 19 168-16,-28 13-800 15,-27 6-3769-15,-31 25-3153 16,-24 10 3522-16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7T05:04:20.0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19281 12111 7201 0,'0'0'0'0,"-102"-44"4641"0,4-16-5601 16,21-41 1384 0,4-50 264-16,2-16-640 0,-1-76 264 15,7-38-320 1,2-56-144-16,19-31 320 15,13-28-8-15,18-29 24 16,13 425-184-16,18-438 936 0,20-2 713 16,26 5 279-16,37 16 25 15,40-15-657-15,46 12-680 16,52 4-296-16,52 13-248 16,-43 130-16-16,211-122-192 15,-65 168-152-15,-1 69 104 16,15 89 176-1,4 72-64-15,-9 84-144 16,-105 13 0-16,180 134 184 16,-200-44-96-16,78 113-208 15,-44 52 64-15,-64 38 392 16,-56 30 224-16,-71 39 464 16,-84 41 488-16,-54 21 377 15,-83 16-913-15,-68-1 112 16,-62-17 160-16,-63-25-432 15,-46-33 112-15,-40-53-1168 16,-28-57 832 0,-31-67-152-16,2-83-320 15,0-50-1352-15,18-42 1136 16,52-19-1816-16,68-15-3394 16,48-38-2951-16,50-33 519 15,63-40 5890-15</inkml:trace>
  <inkml:trace contextRef="#ctx0" brushRef="#br0" timeOffset="1106.2">20078 9689 8625 0,'0'0'0'0,"-61"13"6170"0,29-8-6314 0,11-5 536 16,7-13 24-16,-2-16-208 16,-3 8 440-16,-21-8 552 15,3 14 409 1,-21-5 295-16,-12 4-416 16,-13 0-423-16,83 16-1065 0,-96-15 1096 15,-8 8-464-15,-8-3 168 16,-10 2-336-16,-14-4-16 15,0 2-320-15,-16-2-64 16,-13 5-160-16,-16 3 304 16,-11 4 256-16,-11 0-384 15,-10-3 8-15,-6-4 81 16,-13 2-209 0,-3 0 232-16,-12 5-208 15,6 0-241-15,-6-6 193 16,3-2 225-16,-9 2 39 15,5 0-256-15,8-7-64 16,-10 5 72-16,7-2 272 16,-5 0-72-16,11-2-160 15,3-2-104-15,12-1 328 16,3-5-120-16,9-13-120 16,12 13-216-16,-1 0 280 15,18-8 48 1,50 18-56-16,-37-11-88 15,15 2 40-15,-25-1-64 16,76 6-120-16,-30-5 160 16,17 3 72-16,8 2-401 15,9 2 457-15,13 0-80 16,10 2-24-16,13 2 0 16,12 6 88-16,13 2 8 15,12 10-88 1,7-5-8-16,9 7 64 15,4 6-56-15,5 35 8 16,16 22 41-16,11 27-170 16,10 19 97-16,4 28 241 15,-4 7-217-15,2-8-24 16,-4-17-49-16,-8-31-127 16,0-30-112-16,-8-17-592 15,-7-31-1104-15,-9-9-1137 16,-6-13-1088-1,-29-25-1304-15,-28-27 496 16,-10-14 1608-16,-7-31 2449 16,5-13 944-16,13 6 624 15,17 17 2105-15,12 17 815 16,11 20-423-16,8 3-528 16,11 7 87-16,12 5-71 15,14-4-977-15,28-5-824 16,22-30-528-16,20-15-64 15,32-12-272-15,3-7-120 16,-2-5-440 0,-7 6-1632-16,-8 20-673 15,-18 24-584-15,-13 32-2384 16,-11 20 960-16,-2 3 4721 16,-39 6-1152-16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7T05:04:42.4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448 2450 1664 0,'0'0'104'0,"-6"-10"-200"0,-2-8-40 16,6-9 0-16,2 5 88 15,16 3 280-15,12 5-32 16,-3 8-128-16,17 6 40 16,16 0 24-16,4 0 64 15,7-3 8-15,-69 3-208 16,72-7 376-16,3-8-16 0,7-4 48 16,7-10-48-1,2 4-8-15,12 0-128 16,-4-9 337-16,5 9-225 15,0-3-72-15,0 2-64 16,2 2-80-16,6 5-152 16,8 4-32-16,-2 4 296 15,5 4 256-15,13 1 200 16,92 6 408-16,-28-3-127 16,-60 0-57-16,12 3-296 15,24-4-216-15,13 4 104 16,54 0-128-1,18 5 288-15,-45 4-112 16,-1 7 65-16,-1 3-41 16,-3 4-144-16,-1 3 232 15,6-2-232-15,-8-3 40 16,2 7-192-16,3-6-256 16,-2-8 248-16,2 3 104 15,-5-4-208-15,-2 0 16 16,-1-4 224-16,-7 11-63 15,9 10 191 1,-7-12-328-16,-10 8-216 16,5 3 224-16,-1-2 112 15,-13-2-168-15,9-5 16 16,-14-6-168-16,-1 2 0 16,-4-7-88-16,-11-2 432 15,-6 1-232-15,4-4-40 16,-11-1-80-16,-9 1 16 15,-5 2-32-15,-5 1 16 16,-5-2 112 0,-5 0-24-16,-9-1-16 15,-27 1-8-15,49-2 64 16,-33-1-144-16,-9-2 0 16,-23 0-8-16,17 2 192 15,0-2-200-15,2-7 72 16,-3-3 24-16,4 7 0 15,-9 0 24-15,6-4 32 16,-1 3-128 0,2-8 0-16,8 12 72 15,-4-4 56-15,4-4-152 16,0 1 160-16,4 4-128 16,6 1 88-16,7-5 200 15,-5 0-408-15,10 1 136 16,1-2 96-16,6-4-80 15,6 1 112-15,-9-2-232 16,5 5 96-16,7-3-24 16,-10-5 200-1,-8 3 112-15,-8 9-336 16,-8-4 136-16,-8 1-96 16,2 7-128-16,-12-3-32 15,-14-3-904-15,-5-7-1872 16,-19-2-2162-16,-1-11-1447 15,-12 3 2352-15,-17 2 1313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A6F783-BFE5-46C2-A6FF-183F62C5E0F4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529D306-E699-479B-9FD1-52D62BF043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8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D306-E699-479B-9FD1-52D62BF0434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035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D306-E699-479B-9FD1-52D62BF0434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900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D306-E699-479B-9FD1-52D62BF0434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15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6" t="12122" r="22760" b="18784"/>
          <a:stretch/>
        </p:blipFill>
        <p:spPr>
          <a:xfrm flipH="1">
            <a:off x="552704" y="685800"/>
            <a:ext cx="3390900" cy="4648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911600" y="685800"/>
            <a:ext cx="7950200" cy="464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29805" y="685800"/>
            <a:ext cx="222899" cy="464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6400" y="5345575"/>
            <a:ext cx="4394200" cy="1219200"/>
          </a:xfrm>
        </p:spPr>
        <p:txBody>
          <a:bodyPr>
            <a:normAutofit/>
          </a:bodyPr>
          <a:lstStyle>
            <a:lvl1pPr marL="0" indent="0">
              <a:buNone/>
              <a:defRPr kumimoji="1" lang="en-US" sz="3600" b="0" kern="1200" dirty="0" smtClean="0">
                <a:solidFill>
                  <a:srgbClr val="262626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indent="0">
              <a:buNone/>
              <a:defRPr kumimoji="1" lang="en-US" sz="2400" b="1" kern="1200" dirty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13" name="Text Placeholder 1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9448799" y="5345575"/>
            <a:ext cx="2350247" cy="549276"/>
          </a:xfrm>
        </p:spPr>
        <p:txBody>
          <a:bodyPr>
            <a:normAutofit/>
          </a:bodyPr>
          <a:lstStyle>
            <a:lvl1pPr marL="0" indent="0" algn="r">
              <a:buNone/>
              <a:defRPr kumimoji="1" lang="en-US" sz="3600" b="0" kern="1200" dirty="0" smtClean="0">
                <a:solidFill>
                  <a:srgbClr val="262626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indent="0">
              <a:buNone/>
              <a:defRPr kumimoji="1" lang="en-US" sz="2400" b="1" kern="1200" dirty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en-US" altLang="ko-KR" dirty="0"/>
              <a:t>2022-03-28</a:t>
            </a:r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 userDrawn="1">
            <p:ph type="title" hasCustomPrompt="1"/>
          </p:nvPr>
        </p:nvSpPr>
        <p:spPr>
          <a:xfrm>
            <a:off x="4114801" y="2743200"/>
            <a:ext cx="7670800" cy="232447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marL="0" indent="0" algn="r">
              <a:buFont typeface="Arial" pitchFamily="34" charset="0"/>
              <a:buNone/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614326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7" t="27341" r="9710" b="41265"/>
          <a:stretch/>
        </p:blipFill>
        <p:spPr>
          <a:xfrm>
            <a:off x="43180" y="6555293"/>
            <a:ext cx="1676400" cy="264607"/>
          </a:xfrm>
          <a:prstGeom prst="rect">
            <a:avLst/>
          </a:prstGeom>
        </p:spPr>
      </p:pic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34801" y="6553200"/>
            <a:ext cx="457199" cy="3048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AF00E9FC-6548-4D97-8DD1-9533945EA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B7E46E-8674-4000-239F-FC1FF8202244}"/>
              </a:ext>
            </a:extLst>
          </p:cNvPr>
          <p:cNvSpPr/>
          <p:nvPr userDrawn="1"/>
        </p:nvSpPr>
        <p:spPr>
          <a:xfrm>
            <a:off x="10739526" y="0"/>
            <a:ext cx="1452473" cy="1066800"/>
          </a:xfrm>
          <a:prstGeom prst="rect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936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626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80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5" r:id="rId2"/>
    <p:sldLayoutId id="2147483704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US" sz="4000" b="1" kern="1200" dirty="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customXml" Target="../ink/ink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90.png"/><Relationship Id="rId12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.png"/><Relationship Id="rId10" Type="http://schemas.openxmlformats.org/officeDocument/2006/relationships/image" Target="../media/image110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0D2BB-14BF-4E1E-A8E9-8C85B2F3589A}"/>
              </a:ext>
            </a:extLst>
          </p:cNvPr>
          <p:cNvSpPr txBox="1"/>
          <p:nvPr/>
        </p:nvSpPr>
        <p:spPr>
          <a:xfrm>
            <a:off x="2341780" y="3044281"/>
            <a:ext cx="7841955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Generative Adversarial Network</a:t>
            </a:r>
          </a:p>
        </p:txBody>
      </p:sp>
    </p:spTree>
    <p:extLst>
      <p:ext uri="{BB962C8B-B14F-4D97-AF65-F5344CB8AC3E}">
        <p14:creationId xmlns:p14="http://schemas.microsoft.com/office/powerpoint/2010/main" val="216408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84"/>
    </mc:Choice>
    <mc:Fallback xmlns="">
      <p:transition spd="slow" advTm="2178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310802-F623-40C2-849D-5A3AF9132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753" y="1026756"/>
            <a:ext cx="7122149" cy="34997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AEE202-79E2-41E0-972A-EF76618C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GAN is hard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36649-C78B-4D78-B8DC-D851FEBF2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C2AD55F-5C46-4038-9652-30776FD4630D}"/>
              </a:ext>
            </a:extLst>
          </p:cNvPr>
          <p:cNvSpPr/>
          <p:nvPr/>
        </p:nvSpPr>
        <p:spPr>
          <a:xfrm>
            <a:off x="2562447" y="1894688"/>
            <a:ext cx="6388749" cy="2062091"/>
          </a:xfrm>
          <a:custGeom>
            <a:avLst/>
            <a:gdLst>
              <a:gd name="connsiteX0" fmla="*/ 0 w 6358269"/>
              <a:gd name="connsiteY0" fmla="*/ 96467 h 2153941"/>
              <a:gd name="connsiteX1" fmla="*/ 1935125 w 6358269"/>
              <a:gd name="connsiteY1" fmla="*/ 75202 h 2153941"/>
              <a:gd name="connsiteX2" fmla="*/ 3264195 w 6358269"/>
              <a:gd name="connsiteY2" fmla="*/ 925807 h 2153941"/>
              <a:gd name="connsiteX3" fmla="*/ 4242390 w 6358269"/>
              <a:gd name="connsiteY3" fmla="*/ 2020960 h 2153941"/>
              <a:gd name="connsiteX4" fmla="*/ 6358269 w 6358269"/>
              <a:gd name="connsiteY4" fmla="*/ 2095388 h 2153941"/>
              <a:gd name="connsiteX0" fmla="*/ 0 w 6358269"/>
              <a:gd name="connsiteY0" fmla="*/ 56394 h 2198928"/>
              <a:gd name="connsiteX1" fmla="*/ 1935125 w 6358269"/>
              <a:gd name="connsiteY1" fmla="*/ 120189 h 2198928"/>
              <a:gd name="connsiteX2" fmla="*/ 3264195 w 6358269"/>
              <a:gd name="connsiteY2" fmla="*/ 970794 h 2198928"/>
              <a:gd name="connsiteX3" fmla="*/ 4242390 w 6358269"/>
              <a:gd name="connsiteY3" fmla="*/ 2065947 h 2198928"/>
              <a:gd name="connsiteX4" fmla="*/ 6358269 w 6358269"/>
              <a:gd name="connsiteY4" fmla="*/ 2140375 h 2198928"/>
              <a:gd name="connsiteX0" fmla="*/ 0 w 6358269"/>
              <a:gd name="connsiteY0" fmla="*/ 31277 h 2173811"/>
              <a:gd name="connsiteX1" fmla="*/ 1935125 w 6358269"/>
              <a:gd name="connsiteY1" fmla="*/ 95072 h 2173811"/>
              <a:gd name="connsiteX2" fmla="*/ 3264195 w 6358269"/>
              <a:gd name="connsiteY2" fmla="*/ 945677 h 2173811"/>
              <a:gd name="connsiteX3" fmla="*/ 4242390 w 6358269"/>
              <a:gd name="connsiteY3" fmla="*/ 2040830 h 2173811"/>
              <a:gd name="connsiteX4" fmla="*/ 6358269 w 6358269"/>
              <a:gd name="connsiteY4" fmla="*/ 2115258 h 2173811"/>
              <a:gd name="connsiteX0" fmla="*/ 0 w 6388749"/>
              <a:gd name="connsiteY0" fmla="*/ 31277 h 2151207"/>
              <a:gd name="connsiteX1" fmla="*/ 1935125 w 6388749"/>
              <a:gd name="connsiteY1" fmla="*/ 95072 h 2151207"/>
              <a:gd name="connsiteX2" fmla="*/ 3264195 w 6388749"/>
              <a:gd name="connsiteY2" fmla="*/ 945677 h 2151207"/>
              <a:gd name="connsiteX3" fmla="*/ 4242390 w 6388749"/>
              <a:gd name="connsiteY3" fmla="*/ 2040830 h 2151207"/>
              <a:gd name="connsiteX4" fmla="*/ 6388749 w 6388749"/>
              <a:gd name="connsiteY4" fmla="*/ 2072586 h 2151207"/>
              <a:gd name="connsiteX0" fmla="*/ 0 w 6388749"/>
              <a:gd name="connsiteY0" fmla="*/ 31277 h 2131640"/>
              <a:gd name="connsiteX1" fmla="*/ 1935125 w 6388749"/>
              <a:gd name="connsiteY1" fmla="*/ 95072 h 2131640"/>
              <a:gd name="connsiteX2" fmla="*/ 3264195 w 6388749"/>
              <a:gd name="connsiteY2" fmla="*/ 945677 h 2131640"/>
              <a:gd name="connsiteX3" fmla="*/ 4242390 w 6388749"/>
              <a:gd name="connsiteY3" fmla="*/ 2040830 h 2131640"/>
              <a:gd name="connsiteX4" fmla="*/ 6388749 w 6388749"/>
              <a:gd name="connsiteY4" fmla="*/ 2072586 h 2131640"/>
              <a:gd name="connsiteX0" fmla="*/ 0 w 6388749"/>
              <a:gd name="connsiteY0" fmla="*/ 31277 h 2072586"/>
              <a:gd name="connsiteX1" fmla="*/ 1935125 w 6388749"/>
              <a:gd name="connsiteY1" fmla="*/ 95072 h 2072586"/>
              <a:gd name="connsiteX2" fmla="*/ 3264195 w 6388749"/>
              <a:gd name="connsiteY2" fmla="*/ 945677 h 2072586"/>
              <a:gd name="connsiteX3" fmla="*/ 4108278 w 6388749"/>
              <a:gd name="connsiteY3" fmla="*/ 1906718 h 2072586"/>
              <a:gd name="connsiteX4" fmla="*/ 6388749 w 6388749"/>
              <a:gd name="connsiteY4" fmla="*/ 2072586 h 2072586"/>
              <a:gd name="connsiteX0" fmla="*/ 0 w 6388749"/>
              <a:gd name="connsiteY0" fmla="*/ 69395 h 2110704"/>
              <a:gd name="connsiteX1" fmla="*/ 1581557 w 6388749"/>
              <a:gd name="connsiteY1" fmla="*/ 72230 h 2110704"/>
              <a:gd name="connsiteX2" fmla="*/ 3264195 w 6388749"/>
              <a:gd name="connsiteY2" fmla="*/ 983795 h 2110704"/>
              <a:gd name="connsiteX3" fmla="*/ 4108278 w 6388749"/>
              <a:gd name="connsiteY3" fmla="*/ 1944836 h 2110704"/>
              <a:gd name="connsiteX4" fmla="*/ 6388749 w 6388749"/>
              <a:gd name="connsiteY4" fmla="*/ 2110704 h 2110704"/>
              <a:gd name="connsiteX0" fmla="*/ 0 w 6388749"/>
              <a:gd name="connsiteY0" fmla="*/ 18661 h 2059970"/>
              <a:gd name="connsiteX1" fmla="*/ 1581557 w 6388749"/>
              <a:gd name="connsiteY1" fmla="*/ 21496 h 2059970"/>
              <a:gd name="connsiteX2" fmla="*/ 3264195 w 6388749"/>
              <a:gd name="connsiteY2" fmla="*/ 933061 h 2059970"/>
              <a:gd name="connsiteX3" fmla="*/ 4108278 w 6388749"/>
              <a:gd name="connsiteY3" fmla="*/ 1894102 h 2059970"/>
              <a:gd name="connsiteX4" fmla="*/ 6388749 w 6388749"/>
              <a:gd name="connsiteY4" fmla="*/ 2059970 h 2059970"/>
              <a:gd name="connsiteX0" fmla="*/ 0 w 6388749"/>
              <a:gd name="connsiteY0" fmla="*/ 21227 h 2062536"/>
              <a:gd name="connsiteX1" fmla="*/ 1581557 w 6388749"/>
              <a:gd name="connsiteY1" fmla="*/ 24062 h 2062536"/>
              <a:gd name="connsiteX2" fmla="*/ 3264195 w 6388749"/>
              <a:gd name="connsiteY2" fmla="*/ 935627 h 2062536"/>
              <a:gd name="connsiteX3" fmla="*/ 4108278 w 6388749"/>
              <a:gd name="connsiteY3" fmla="*/ 1896668 h 2062536"/>
              <a:gd name="connsiteX4" fmla="*/ 6388749 w 6388749"/>
              <a:gd name="connsiteY4" fmla="*/ 2062536 h 2062536"/>
              <a:gd name="connsiteX0" fmla="*/ 0 w 6388749"/>
              <a:gd name="connsiteY0" fmla="*/ 11819 h 2053128"/>
              <a:gd name="connsiteX1" fmla="*/ 1587653 w 6388749"/>
              <a:gd name="connsiteY1" fmla="*/ 32942 h 2053128"/>
              <a:gd name="connsiteX2" fmla="*/ 3264195 w 6388749"/>
              <a:gd name="connsiteY2" fmla="*/ 926219 h 2053128"/>
              <a:gd name="connsiteX3" fmla="*/ 4108278 w 6388749"/>
              <a:gd name="connsiteY3" fmla="*/ 1887260 h 2053128"/>
              <a:gd name="connsiteX4" fmla="*/ 6388749 w 6388749"/>
              <a:gd name="connsiteY4" fmla="*/ 2053128 h 2053128"/>
              <a:gd name="connsiteX0" fmla="*/ 0 w 6388749"/>
              <a:gd name="connsiteY0" fmla="*/ 11819 h 2053128"/>
              <a:gd name="connsiteX1" fmla="*/ 1587653 w 6388749"/>
              <a:gd name="connsiteY1" fmla="*/ 32942 h 2053128"/>
              <a:gd name="connsiteX2" fmla="*/ 2357025 w 6388749"/>
              <a:gd name="connsiteY2" fmla="*/ 260479 h 2053128"/>
              <a:gd name="connsiteX3" fmla="*/ 3264195 w 6388749"/>
              <a:gd name="connsiteY3" fmla="*/ 926219 h 2053128"/>
              <a:gd name="connsiteX4" fmla="*/ 4108278 w 6388749"/>
              <a:gd name="connsiteY4" fmla="*/ 1887260 h 2053128"/>
              <a:gd name="connsiteX5" fmla="*/ 6388749 w 6388749"/>
              <a:gd name="connsiteY5" fmla="*/ 2053128 h 2053128"/>
              <a:gd name="connsiteX0" fmla="*/ 0 w 6388749"/>
              <a:gd name="connsiteY0" fmla="*/ 11819 h 2152791"/>
              <a:gd name="connsiteX1" fmla="*/ 1587653 w 6388749"/>
              <a:gd name="connsiteY1" fmla="*/ 32942 h 2152791"/>
              <a:gd name="connsiteX2" fmla="*/ 2357025 w 6388749"/>
              <a:gd name="connsiteY2" fmla="*/ 260479 h 2152791"/>
              <a:gd name="connsiteX3" fmla="*/ 3264195 w 6388749"/>
              <a:gd name="connsiteY3" fmla="*/ 926219 h 2152791"/>
              <a:gd name="connsiteX4" fmla="*/ 4888566 w 6388749"/>
              <a:gd name="connsiteY4" fmla="*/ 2076236 h 2152791"/>
              <a:gd name="connsiteX5" fmla="*/ 6388749 w 6388749"/>
              <a:gd name="connsiteY5" fmla="*/ 2053128 h 2152791"/>
              <a:gd name="connsiteX0" fmla="*/ 0 w 6388749"/>
              <a:gd name="connsiteY0" fmla="*/ 11819 h 2078134"/>
              <a:gd name="connsiteX1" fmla="*/ 1587653 w 6388749"/>
              <a:gd name="connsiteY1" fmla="*/ 32942 h 2078134"/>
              <a:gd name="connsiteX2" fmla="*/ 2357025 w 6388749"/>
              <a:gd name="connsiteY2" fmla="*/ 260479 h 2078134"/>
              <a:gd name="connsiteX3" fmla="*/ 3264195 w 6388749"/>
              <a:gd name="connsiteY3" fmla="*/ 926219 h 2078134"/>
              <a:gd name="connsiteX4" fmla="*/ 4888566 w 6388749"/>
              <a:gd name="connsiteY4" fmla="*/ 2076236 h 2078134"/>
              <a:gd name="connsiteX5" fmla="*/ 6388749 w 6388749"/>
              <a:gd name="connsiteY5" fmla="*/ 2053128 h 2078134"/>
              <a:gd name="connsiteX0" fmla="*/ 0 w 6388749"/>
              <a:gd name="connsiteY0" fmla="*/ 11819 h 2099488"/>
              <a:gd name="connsiteX1" fmla="*/ 1587653 w 6388749"/>
              <a:gd name="connsiteY1" fmla="*/ 32942 h 2099488"/>
              <a:gd name="connsiteX2" fmla="*/ 2357025 w 6388749"/>
              <a:gd name="connsiteY2" fmla="*/ 260479 h 2099488"/>
              <a:gd name="connsiteX3" fmla="*/ 4093251 w 6388749"/>
              <a:gd name="connsiteY3" fmla="*/ 1657739 h 2099488"/>
              <a:gd name="connsiteX4" fmla="*/ 4888566 w 6388749"/>
              <a:gd name="connsiteY4" fmla="*/ 2076236 h 2099488"/>
              <a:gd name="connsiteX5" fmla="*/ 6388749 w 6388749"/>
              <a:gd name="connsiteY5" fmla="*/ 2053128 h 2099488"/>
              <a:gd name="connsiteX0" fmla="*/ 0 w 6388749"/>
              <a:gd name="connsiteY0" fmla="*/ 22177 h 2109846"/>
              <a:gd name="connsiteX1" fmla="*/ 1587653 w 6388749"/>
              <a:gd name="connsiteY1" fmla="*/ 43300 h 2109846"/>
              <a:gd name="connsiteX2" fmla="*/ 2606961 w 6388749"/>
              <a:gd name="connsiteY2" fmla="*/ 447621 h 2109846"/>
              <a:gd name="connsiteX3" fmla="*/ 4093251 w 6388749"/>
              <a:gd name="connsiteY3" fmla="*/ 1668097 h 2109846"/>
              <a:gd name="connsiteX4" fmla="*/ 4888566 w 6388749"/>
              <a:gd name="connsiteY4" fmla="*/ 2086594 h 2109846"/>
              <a:gd name="connsiteX5" fmla="*/ 6388749 w 6388749"/>
              <a:gd name="connsiteY5" fmla="*/ 2063486 h 2109846"/>
              <a:gd name="connsiteX0" fmla="*/ 0 w 6388749"/>
              <a:gd name="connsiteY0" fmla="*/ 22177 h 2099865"/>
              <a:gd name="connsiteX1" fmla="*/ 1587653 w 6388749"/>
              <a:gd name="connsiteY1" fmla="*/ 43300 h 2099865"/>
              <a:gd name="connsiteX2" fmla="*/ 2606961 w 6388749"/>
              <a:gd name="connsiteY2" fmla="*/ 447621 h 2099865"/>
              <a:gd name="connsiteX3" fmla="*/ 4093251 w 6388749"/>
              <a:gd name="connsiteY3" fmla="*/ 1668097 h 2099865"/>
              <a:gd name="connsiteX4" fmla="*/ 4833702 w 6388749"/>
              <a:gd name="connsiteY4" fmla="*/ 2074402 h 2099865"/>
              <a:gd name="connsiteX5" fmla="*/ 6388749 w 6388749"/>
              <a:gd name="connsiteY5" fmla="*/ 2063486 h 2099865"/>
              <a:gd name="connsiteX0" fmla="*/ 0 w 6388749"/>
              <a:gd name="connsiteY0" fmla="*/ 22177 h 2075112"/>
              <a:gd name="connsiteX1" fmla="*/ 1587653 w 6388749"/>
              <a:gd name="connsiteY1" fmla="*/ 43300 h 2075112"/>
              <a:gd name="connsiteX2" fmla="*/ 2606961 w 6388749"/>
              <a:gd name="connsiteY2" fmla="*/ 447621 h 2075112"/>
              <a:gd name="connsiteX3" fmla="*/ 4093251 w 6388749"/>
              <a:gd name="connsiteY3" fmla="*/ 1668097 h 2075112"/>
              <a:gd name="connsiteX4" fmla="*/ 4833702 w 6388749"/>
              <a:gd name="connsiteY4" fmla="*/ 2074402 h 2075112"/>
              <a:gd name="connsiteX5" fmla="*/ 6388749 w 6388749"/>
              <a:gd name="connsiteY5" fmla="*/ 2063486 h 2075112"/>
              <a:gd name="connsiteX0" fmla="*/ 0 w 6388749"/>
              <a:gd name="connsiteY0" fmla="*/ 22177 h 2075112"/>
              <a:gd name="connsiteX1" fmla="*/ 1587653 w 6388749"/>
              <a:gd name="connsiteY1" fmla="*/ 43300 h 2075112"/>
              <a:gd name="connsiteX2" fmla="*/ 2606961 w 6388749"/>
              <a:gd name="connsiteY2" fmla="*/ 447621 h 2075112"/>
              <a:gd name="connsiteX3" fmla="*/ 3326289 w 6388749"/>
              <a:gd name="connsiteY3" fmla="*/ 1038934 h 2075112"/>
              <a:gd name="connsiteX4" fmla="*/ 4093251 w 6388749"/>
              <a:gd name="connsiteY4" fmla="*/ 1668097 h 2075112"/>
              <a:gd name="connsiteX5" fmla="*/ 4833702 w 6388749"/>
              <a:gd name="connsiteY5" fmla="*/ 2074402 h 2075112"/>
              <a:gd name="connsiteX6" fmla="*/ 6388749 w 6388749"/>
              <a:gd name="connsiteY6" fmla="*/ 2063486 h 2075112"/>
              <a:gd name="connsiteX0" fmla="*/ 0 w 6388749"/>
              <a:gd name="connsiteY0" fmla="*/ 22177 h 2098089"/>
              <a:gd name="connsiteX1" fmla="*/ 1587653 w 6388749"/>
              <a:gd name="connsiteY1" fmla="*/ 43300 h 2098089"/>
              <a:gd name="connsiteX2" fmla="*/ 2606961 w 6388749"/>
              <a:gd name="connsiteY2" fmla="*/ 447621 h 2098089"/>
              <a:gd name="connsiteX3" fmla="*/ 3326289 w 6388749"/>
              <a:gd name="connsiteY3" fmla="*/ 1038934 h 2098089"/>
              <a:gd name="connsiteX4" fmla="*/ 4062771 w 6388749"/>
              <a:gd name="connsiteY4" fmla="*/ 1692481 h 2098089"/>
              <a:gd name="connsiteX5" fmla="*/ 4833702 w 6388749"/>
              <a:gd name="connsiteY5" fmla="*/ 2074402 h 2098089"/>
              <a:gd name="connsiteX6" fmla="*/ 6388749 w 6388749"/>
              <a:gd name="connsiteY6" fmla="*/ 2063486 h 2098089"/>
              <a:gd name="connsiteX0" fmla="*/ 0 w 6388749"/>
              <a:gd name="connsiteY0" fmla="*/ 22177 h 2098089"/>
              <a:gd name="connsiteX1" fmla="*/ 1593749 w 6388749"/>
              <a:gd name="connsiteY1" fmla="*/ 43300 h 2098089"/>
              <a:gd name="connsiteX2" fmla="*/ 2606961 w 6388749"/>
              <a:gd name="connsiteY2" fmla="*/ 447621 h 2098089"/>
              <a:gd name="connsiteX3" fmla="*/ 3326289 w 6388749"/>
              <a:gd name="connsiteY3" fmla="*/ 1038934 h 2098089"/>
              <a:gd name="connsiteX4" fmla="*/ 4062771 w 6388749"/>
              <a:gd name="connsiteY4" fmla="*/ 1692481 h 2098089"/>
              <a:gd name="connsiteX5" fmla="*/ 4833702 w 6388749"/>
              <a:gd name="connsiteY5" fmla="*/ 2074402 h 2098089"/>
              <a:gd name="connsiteX6" fmla="*/ 6388749 w 6388749"/>
              <a:gd name="connsiteY6" fmla="*/ 2063486 h 2098089"/>
              <a:gd name="connsiteX0" fmla="*/ 0 w 6388749"/>
              <a:gd name="connsiteY0" fmla="*/ 0 h 2075912"/>
              <a:gd name="connsiteX1" fmla="*/ 1593749 w 6388749"/>
              <a:gd name="connsiteY1" fmla="*/ 21123 h 2075912"/>
              <a:gd name="connsiteX2" fmla="*/ 2606961 w 6388749"/>
              <a:gd name="connsiteY2" fmla="*/ 425444 h 2075912"/>
              <a:gd name="connsiteX3" fmla="*/ 3326289 w 6388749"/>
              <a:gd name="connsiteY3" fmla="*/ 1016757 h 2075912"/>
              <a:gd name="connsiteX4" fmla="*/ 4062771 w 6388749"/>
              <a:gd name="connsiteY4" fmla="*/ 1670304 h 2075912"/>
              <a:gd name="connsiteX5" fmla="*/ 4833702 w 6388749"/>
              <a:gd name="connsiteY5" fmla="*/ 2052225 h 2075912"/>
              <a:gd name="connsiteX6" fmla="*/ 6388749 w 6388749"/>
              <a:gd name="connsiteY6" fmla="*/ 2041309 h 2075912"/>
              <a:gd name="connsiteX0" fmla="*/ 0 w 6388749"/>
              <a:gd name="connsiteY0" fmla="*/ 0 h 2075912"/>
              <a:gd name="connsiteX1" fmla="*/ 1593749 w 6388749"/>
              <a:gd name="connsiteY1" fmla="*/ 21123 h 2075912"/>
              <a:gd name="connsiteX2" fmla="*/ 2606961 w 6388749"/>
              <a:gd name="connsiteY2" fmla="*/ 425444 h 2075912"/>
              <a:gd name="connsiteX3" fmla="*/ 3326289 w 6388749"/>
              <a:gd name="connsiteY3" fmla="*/ 1016757 h 2075912"/>
              <a:gd name="connsiteX4" fmla="*/ 4062771 w 6388749"/>
              <a:gd name="connsiteY4" fmla="*/ 1670304 h 2075912"/>
              <a:gd name="connsiteX5" fmla="*/ 4833702 w 6388749"/>
              <a:gd name="connsiteY5" fmla="*/ 2052225 h 2075912"/>
              <a:gd name="connsiteX6" fmla="*/ 6388749 w 6388749"/>
              <a:gd name="connsiteY6" fmla="*/ 2041309 h 2075912"/>
              <a:gd name="connsiteX0" fmla="*/ 0 w 6388749"/>
              <a:gd name="connsiteY0" fmla="*/ 0 h 2075912"/>
              <a:gd name="connsiteX1" fmla="*/ 1593749 w 6388749"/>
              <a:gd name="connsiteY1" fmla="*/ 21123 h 2075912"/>
              <a:gd name="connsiteX2" fmla="*/ 2606961 w 6388749"/>
              <a:gd name="connsiteY2" fmla="*/ 425444 h 2075912"/>
              <a:gd name="connsiteX3" fmla="*/ 3326289 w 6388749"/>
              <a:gd name="connsiteY3" fmla="*/ 1016757 h 2075912"/>
              <a:gd name="connsiteX4" fmla="*/ 4062771 w 6388749"/>
              <a:gd name="connsiteY4" fmla="*/ 1670304 h 2075912"/>
              <a:gd name="connsiteX5" fmla="*/ 4833702 w 6388749"/>
              <a:gd name="connsiteY5" fmla="*/ 2052225 h 2075912"/>
              <a:gd name="connsiteX6" fmla="*/ 6388749 w 6388749"/>
              <a:gd name="connsiteY6" fmla="*/ 2041309 h 2075912"/>
              <a:gd name="connsiteX0" fmla="*/ 0 w 6388749"/>
              <a:gd name="connsiteY0" fmla="*/ 3261 h 2079173"/>
              <a:gd name="connsiteX1" fmla="*/ 1593749 w 6388749"/>
              <a:gd name="connsiteY1" fmla="*/ 0 h 2079173"/>
              <a:gd name="connsiteX2" fmla="*/ 2606961 w 6388749"/>
              <a:gd name="connsiteY2" fmla="*/ 428705 h 2079173"/>
              <a:gd name="connsiteX3" fmla="*/ 3326289 w 6388749"/>
              <a:gd name="connsiteY3" fmla="*/ 1020018 h 2079173"/>
              <a:gd name="connsiteX4" fmla="*/ 4062771 w 6388749"/>
              <a:gd name="connsiteY4" fmla="*/ 1673565 h 2079173"/>
              <a:gd name="connsiteX5" fmla="*/ 4833702 w 6388749"/>
              <a:gd name="connsiteY5" fmla="*/ 2055486 h 2079173"/>
              <a:gd name="connsiteX6" fmla="*/ 6388749 w 6388749"/>
              <a:gd name="connsiteY6" fmla="*/ 2044570 h 2079173"/>
              <a:gd name="connsiteX0" fmla="*/ 0 w 6388749"/>
              <a:gd name="connsiteY0" fmla="*/ 0 h 2075912"/>
              <a:gd name="connsiteX1" fmla="*/ 1569365 w 6388749"/>
              <a:gd name="connsiteY1" fmla="*/ 8931 h 2075912"/>
              <a:gd name="connsiteX2" fmla="*/ 2606961 w 6388749"/>
              <a:gd name="connsiteY2" fmla="*/ 425444 h 2075912"/>
              <a:gd name="connsiteX3" fmla="*/ 3326289 w 6388749"/>
              <a:gd name="connsiteY3" fmla="*/ 1016757 h 2075912"/>
              <a:gd name="connsiteX4" fmla="*/ 4062771 w 6388749"/>
              <a:gd name="connsiteY4" fmla="*/ 1670304 h 2075912"/>
              <a:gd name="connsiteX5" fmla="*/ 4833702 w 6388749"/>
              <a:gd name="connsiteY5" fmla="*/ 2052225 h 2075912"/>
              <a:gd name="connsiteX6" fmla="*/ 6388749 w 6388749"/>
              <a:gd name="connsiteY6" fmla="*/ 2041309 h 2075912"/>
              <a:gd name="connsiteX0" fmla="*/ 0 w 6388749"/>
              <a:gd name="connsiteY0" fmla="*/ 0 h 2052254"/>
              <a:gd name="connsiteX1" fmla="*/ 1569365 w 6388749"/>
              <a:gd name="connsiteY1" fmla="*/ 8931 h 2052254"/>
              <a:gd name="connsiteX2" fmla="*/ 2606961 w 6388749"/>
              <a:gd name="connsiteY2" fmla="*/ 425444 h 2052254"/>
              <a:gd name="connsiteX3" fmla="*/ 3326289 w 6388749"/>
              <a:gd name="connsiteY3" fmla="*/ 1016757 h 2052254"/>
              <a:gd name="connsiteX4" fmla="*/ 4062771 w 6388749"/>
              <a:gd name="connsiteY4" fmla="*/ 1670304 h 2052254"/>
              <a:gd name="connsiteX5" fmla="*/ 4833702 w 6388749"/>
              <a:gd name="connsiteY5" fmla="*/ 2052225 h 2052254"/>
              <a:gd name="connsiteX6" fmla="*/ 6388749 w 6388749"/>
              <a:gd name="connsiteY6" fmla="*/ 2041309 h 2052254"/>
              <a:gd name="connsiteX0" fmla="*/ 0 w 6388749"/>
              <a:gd name="connsiteY0" fmla="*/ 0 h 2046173"/>
              <a:gd name="connsiteX1" fmla="*/ 1569365 w 6388749"/>
              <a:gd name="connsiteY1" fmla="*/ 8931 h 2046173"/>
              <a:gd name="connsiteX2" fmla="*/ 2606961 w 6388749"/>
              <a:gd name="connsiteY2" fmla="*/ 425444 h 2046173"/>
              <a:gd name="connsiteX3" fmla="*/ 3326289 w 6388749"/>
              <a:gd name="connsiteY3" fmla="*/ 1016757 h 2046173"/>
              <a:gd name="connsiteX4" fmla="*/ 4062771 w 6388749"/>
              <a:gd name="connsiteY4" fmla="*/ 1670304 h 2046173"/>
              <a:gd name="connsiteX5" fmla="*/ 4864182 w 6388749"/>
              <a:gd name="connsiteY5" fmla="*/ 2046129 h 2046173"/>
              <a:gd name="connsiteX6" fmla="*/ 6388749 w 6388749"/>
              <a:gd name="connsiteY6" fmla="*/ 2041309 h 2046173"/>
              <a:gd name="connsiteX0" fmla="*/ 0 w 6388749"/>
              <a:gd name="connsiteY0" fmla="*/ 0 h 2046173"/>
              <a:gd name="connsiteX1" fmla="*/ 1569365 w 6388749"/>
              <a:gd name="connsiteY1" fmla="*/ 8931 h 2046173"/>
              <a:gd name="connsiteX2" fmla="*/ 2582577 w 6388749"/>
              <a:gd name="connsiteY2" fmla="*/ 120644 h 2046173"/>
              <a:gd name="connsiteX3" fmla="*/ 3326289 w 6388749"/>
              <a:gd name="connsiteY3" fmla="*/ 1016757 h 2046173"/>
              <a:gd name="connsiteX4" fmla="*/ 4062771 w 6388749"/>
              <a:gd name="connsiteY4" fmla="*/ 1670304 h 2046173"/>
              <a:gd name="connsiteX5" fmla="*/ 4864182 w 6388749"/>
              <a:gd name="connsiteY5" fmla="*/ 2046129 h 2046173"/>
              <a:gd name="connsiteX6" fmla="*/ 6388749 w 6388749"/>
              <a:gd name="connsiteY6" fmla="*/ 2041309 h 2046173"/>
              <a:gd name="connsiteX0" fmla="*/ 0 w 6388749"/>
              <a:gd name="connsiteY0" fmla="*/ 0 h 2119484"/>
              <a:gd name="connsiteX1" fmla="*/ 1569365 w 6388749"/>
              <a:gd name="connsiteY1" fmla="*/ 8931 h 2119484"/>
              <a:gd name="connsiteX2" fmla="*/ 2582577 w 6388749"/>
              <a:gd name="connsiteY2" fmla="*/ 120644 h 2119484"/>
              <a:gd name="connsiteX3" fmla="*/ 3326289 w 6388749"/>
              <a:gd name="connsiteY3" fmla="*/ 1016757 h 2119484"/>
              <a:gd name="connsiteX4" fmla="*/ 4068867 w 6388749"/>
              <a:gd name="connsiteY4" fmla="*/ 2042160 h 2119484"/>
              <a:gd name="connsiteX5" fmla="*/ 4864182 w 6388749"/>
              <a:gd name="connsiteY5" fmla="*/ 2046129 h 2119484"/>
              <a:gd name="connsiteX6" fmla="*/ 6388749 w 6388749"/>
              <a:gd name="connsiteY6" fmla="*/ 2041309 h 2119484"/>
              <a:gd name="connsiteX0" fmla="*/ 0 w 6388749"/>
              <a:gd name="connsiteY0" fmla="*/ 0 h 2119484"/>
              <a:gd name="connsiteX1" fmla="*/ 1569365 w 6388749"/>
              <a:gd name="connsiteY1" fmla="*/ 8931 h 2119484"/>
              <a:gd name="connsiteX2" fmla="*/ 2582577 w 6388749"/>
              <a:gd name="connsiteY2" fmla="*/ 120644 h 2119484"/>
              <a:gd name="connsiteX3" fmla="*/ 3326289 w 6388749"/>
              <a:gd name="connsiteY3" fmla="*/ 1016757 h 2119484"/>
              <a:gd name="connsiteX4" fmla="*/ 4068867 w 6388749"/>
              <a:gd name="connsiteY4" fmla="*/ 2042160 h 2119484"/>
              <a:gd name="connsiteX5" fmla="*/ 4864182 w 6388749"/>
              <a:gd name="connsiteY5" fmla="*/ 2046129 h 2119484"/>
              <a:gd name="connsiteX6" fmla="*/ 6388749 w 6388749"/>
              <a:gd name="connsiteY6" fmla="*/ 2041309 h 2119484"/>
              <a:gd name="connsiteX0" fmla="*/ 0 w 6388749"/>
              <a:gd name="connsiteY0" fmla="*/ 0 h 2053790"/>
              <a:gd name="connsiteX1" fmla="*/ 1569365 w 6388749"/>
              <a:gd name="connsiteY1" fmla="*/ 8931 h 2053790"/>
              <a:gd name="connsiteX2" fmla="*/ 2582577 w 6388749"/>
              <a:gd name="connsiteY2" fmla="*/ 120644 h 2053790"/>
              <a:gd name="connsiteX3" fmla="*/ 3326289 w 6388749"/>
              <a:gd name="connsiteY3" fmla="*/ 1016757 h 2053790"/>
              <a:gd name="connsiteX4" fmla="*/ 4044483 w 6388749"/>
              <a:gd name="connsiteY4" fmla="*/ 1908048 h 2053790"/>
              <a:gd name="connsiteX5" fmla="*/ 4864182 w 6388749"/>
              <a:gd name="connsiteY5" fmla="*/ 2046129 h 2053790"/>
              <a:gd name="connsiteX6" fmla="*/ 6388749 w 6388749"/>
              <a:gd name="connsiteY6" fmla="*/ 2041309 h 2053790"/>
              <a:gd name="connsiteX0" fmla="*/ 0 w 6388749"/>
              <a:gd name="connsiteY0" fmla="*/ 0 h 2053790"/>
              <a:gd name="connsiteX1" fmla="*/ 1569365 w 6388749"/>
              <a:gd name="connsiteY1" fmla="*/ 8931 h 2053790"/>
              <a:gd name="connsiteX2" fmla="*/ 2582577 w 6388749"/>
              <a:gd name="connsiteY2" fmla="*/ 120644 h 2053790"/>
              <a:gd name="connsiteX3" fmla="*/ 3271425 w 6388749"/>
              <a:gd name="connsiteY3" fmla="*/ 1096005 h 2053790"/>
              <a:gd name="connsiteX4" fmla="*/ 4044483 w 6388749"/>
              <a:gd name="connsiteY4" fmla="*/ 1908048 h 2053790"/>
              <a:gd name="connsiteX5" fmla="*/ 4864182 w 6388749"/>
              <a:gd name="connsiteY5" fmla="*/ 2046129 h 2053790"/>
              <a:gd name="connsiteX6" fmla="*/ 6388749 w 6388749"/>
              <a:gd name="connsiteY6" fmla="*/ 2041309 h 2053790"/>
              <a:gd name="connsiteX0" fmla="*/ 0 w 6388749"/>
              <a:gd name="connsiteY0" fmla="*/ 0 h 2053790"/>
              <a:gd name="connsiteX1" fmla="*/ 1569365 w 6388749"/>
              <a:gd name="connsiteY1" fmla="*/ 8931 h 2053790"/>
              <a:gd name="connsiteX2" fmla="*/ 2582577 w 6388749"/>
              <a:gd name="connsiteY2" fmla="*/ 120644 h 2053790"/>
              <a:gd name="connsiteX3" fmla="*/ 3271425 w 6388749"/>
              <a:gd name="connsiteY3" fmla="*/ 1096005 h 2053790"/>
              <a:gd name="connsiteX4" fmla="*/ 4044483 w 6388749"/>
              <a:gd name="connsiteY4" fmla="*/ 1908048 h 2053790"/>
              <a:gd name="connsiteX5" fmla="*/ 4864182 w 6388749"/>
              <a:gd name="connsiteY5" fmla="*/ 2046129 h 2053790"/>
              <a:gd name="connsiteX6" fmla="*/ 6388749 w 6388749"/>
              <a:gd name="connsiteY6" fmla="*/ 2041309 h 2053790"/>
              <a:gd name="connsiteX0" fmla="*/ 0 w 6388749"/>
              <a:gd name="connsiteY0" fmla="*/ 0 h 2053790"/>
              <a:gd name="connsiteX1" fmla="*/ 1569365 w 6388749"/>
              <a:gd name="connsiteY1" fmla="*/ 8931 h 2053790"/>
              <a:gd name="connsiteX2" fmla="*/ 2582577 w 6388749"/>
              <a:gd name="connsiteY2" fmla="*/ 120644 h 2053790"/>
              <a:gd name="connsiteX3" fmla="*/ 3271425 w 6388749"/>
              <a:gd name="connsiteY3" fmla="*/ 1096005 h 2053790"/>
              <a:gd name="connsiteX4" fmla="*/ 4044483 w 6388749"/>
              <a:gd name="connsiteY4" fmla="*/ 1908048 h 2053790"/>
              <a:gd name="connsiteX5" fmla="*/ 4864182 w 6388749"/>
              <a:gd name="connsiteY5" fmla="*/ 2046129 h 2053790"/>
              <a:gd name="connsiteX6" fmla="*/ 6388749 w 6388749"/>
              <a:gd name="connsiteY6" fmla="*/ 2041309 h 2053790"/>
              <a:gd name="connsiteX0" fmla="*/ 0 w 6388749"/>
              <a:gd name="connsiteY0" fmla="*/ 0 h 2053790"/>
              <a:gd name="connsiteX1" fmla="*/ 1569365 w 6388749"/>
              <a:gd name="connsiteY1" fmla="*/ 8931 h 2053790"/>
              <a:gd name="connsiteX2" fmla="*/ 2752698 w 6388749"/>
              <a:gd name="connsiteY2" fmla="*/ 120644 h 2053790"/>
              <a:gd name="connsiteX3" fmla="*/ 3271425 w 6388749"/>
              <a:gd name="connsiteY3" fmla="*/ 1096005 h 2053790"/>
              <a:gd name="connsiteX4" fmla="*/ 4044483 w 6388749"/>
              <a:gd name="connsiteY4" fmla="*/ 1908048 h 2053790"/>
              <a:gd name="connsiteX5" fmla="*/ 4864182 w 6388749"/>
              <a:gd name="connsiteY5" fmla="*/ 2046129 h 2053790"/>
              <a:gd name="connsiteX6" fmla="*/ 6388749 w 6388749"/>
              <a:gd name="connsiteY6" fmla="*/ 2041309 h 2053790"/>
              <a:gd name="connsiteX0" fmla="*/ 0 w 6388749"/>
              <a:gd name="connsiteY0" fmla="*/ 0 h 2053790"/>
              <a:gd name="connsiteX1" fmla="*/ 1569365 w 6388749"/>
              <a:gd name="connsiteY1" fmla="*/ 8931 h 2053790"/>
              <a:gd name="connsiteX2" fmla="*/ 2752698 w 6388749"/>
              <a:gd name="connsiteY2" fmla="*/ 120644 h 2053790"/>
              <a:gd name="connsiteX3" fmla="*/ 3271425 w 6388749"/>
              <a:gd name="connsiteY3" fmla="*/ 1096005 h 2053790"/>
              <a:gd name="connsiteX4" fmla="*/ 3821199 w 6388749"/>
              <a:gd name="connsiteY4" fmla="*/ 1908048 h 2053790"/>
              <a:gd name="connsiteX5" fmla="*/ 4864182 w 6388749"/>
              <a:gd name="connsiteY5" fmla="*/ 2046129 h 2053790"/>
              <a:gd name="connsiteX6" fmla="*/ 6388749 w 6388749"/>
              <a:gd name="connsiteY6" fmla="*/ 2041309 h 2053790"/>
              <a:gd name="connsiteX0" fmla="*/ 0 w 6388749"/>
              <a:gd name="connsiteY0" fmla="*/ 0 h 2053790"/>
              <a:gd name="connsiteX1" fmla="*/ 1569365 w 6388749"/>
              <a:gd name="connsiteY1" fmla="*/ 8931 h 2053790"/>
              <a:gd name="connsiteX2" fmla="*/ 2752698 w 6388749"/>
              <a:gd name="connsiteY2" fmla="*/ 120644 h 2053790"/>
              <a:gd name="connsiteX3" fmla="*/ 3271425 w 6388749"/>
              <a:gd name="connsiteY3" fmla="*/ 1096005 h 2053790"/>
              <a:gd name="connsiteX4" fmla="*/ 3821199 w 6388749"/>
              <a:gd name="connsiteY4" fmla="*/ 1908048 h 2053790"/>
              <a:gd name="connsiteX5" fmla="*/ 4864182 w 6388749"/>
              <a:gd name="connsiteY5" fmla="*/ 2046129 h 2053790"/>
              <a:gd name="connsiteX6" fmla="*/ 6388749 w 6388749"/>
              <a:gd name="connsiteY6" fmla="*/ 2041309 h 2053790"/>
              <a:gd name="connsiteX0" fmla="*/ 0 w 6388749"/>
              <a:gd name="connsiteY0" fmla="*/ 0 h 2053790"/>
              <a:gd name="connsiteX1" fmla="*/ 1569365 w 6388749"/>
              <a:gd name="connsiteY1" fmla="*/ 8931 h 2053790"/>
              <a:gd name="connsiteX2" fmla="*/ 2752698 w 6388749"/>
              <a:gd name="connsiteY2" fmla="*/ 120644 h 2053790"/>
              <a:gd name="connsiteX3" fmla="*/ 3271425 w 6388749"/>
              <a:gd name="connsiteY3" fmla="*/ 1096005 h 2053790"/>
              <a:gd name="connsiteX4" fmla="*/ 3821199 w 6388749"/>
              <a:gd name="connsiteY4" fmla="*/ 1908048 h 2053790"/>
              <a:gd name="connsiteX5" fmla="*/ 4864182 w 6388749"/>
              <a:gd name="connsiteY5" fmla="*/ 2046129 h 2053790"/>
              <a:gd name="connsiteX6" fmla="*/ 6388749 w 6388749"/>
              <a:gd name="connsiteY6" fmla="*/ 2041309 h 2053790"/>
              <a:gd name="connsiteX0" fmla="*/ 0 w 6388749"/>
              <a:gd name="connsiteY0" fmla="*/ 0 h 2051563"/>
              <a:gd name="connsiteX1" fmla="*/ 1569365 w 6388749"/>
              <a:gd name="connsiteY1" fmla="*/ 8931 h 2051563"/>
              <a:gd name="connsiteX2" fmla="*/ 2752698 w 6388749"/>
              <a:gd name="connsiteY2" fmla="*/ 120644 h 2051563"/>
              <a:gd name="connsiteX3" fmla="*/ 3271425 w 6388749"/>
              <a:gd name="connsiteY3" fmla="*/ 1096005 h 2051563"/>
              <a:gd name="connsiteX4" fmla="*/ 3704241 w 6388749"/>
              <a:gd name="connsiteY4" fmla="*/ 1939946 h 2051563"/>
              <a:gd name="connsiteX5" fmla="*/ 4864182 w 6388749"/>
              <a:gd name="connsiteY5" fmla="*/ 2046129 h 2051563"/>
              <a:gd name="connsiteX6" fmla="*/ 6388749 w 6388749"/>
              <a:gd name="connsiteY6" fmla="*/ 2041309 h 2051563"/>
              <a:gd name="connsiteX0" fmla="*/ 0 w 6388749"/>
              <a:gd name="connsiteY0" fmla="*/ 8103 h 2059666"/>
              <a:gd name="connsiteX1" fmla="*/ 1569365 w 6388749"/>
              <a:gd name="connsiteY1" fmla="*/ 17034 h 2059666"/>
              <a:gd name="connsiteX2" fmla="*/ 2837758 w 6388749"/>
              <a:gd name="connsiteY2" fmla="*/ 96849 h 2059666"/>
              <a:gd name="connsiteX3" fmla="*/ 3271425 w 6388749"/>
              <a:gd name="connsiteY3" fmla="*/ 1104108 h 2059666"/>
              <a:gd name="connsiteX4" fmla="*/ 3704241 w 6388749"/>
              <a:gd name="connsiteY4" fmla="*/ 1948049 h 2059666"/>
              <a:gd name="connsiteX5" fmla="*/ 4864182 w 6388749"/>
              <a:gd name="connsiteY5" fmla="*/ 2054232 h 2059666"/>
              <a:gd name="connsiteX6" fmla="*/ 6388749 w 6388749"/>
              <a:gd name="connsiteY6" fmla="*/ 2049412 h 2059666"/>
              <a:gd name="connsiteX0" fmla="*/ 0 w 6388749"/>
              <a:gd name="connsiteY0" fmla="*/ 8103 h 2066151"/>
              <a:gd name="connsiteX1" fmla="*/ 1569365 w 6388749"/>
              <a:gd name="connsiteY1" fmla="*/ 17034 h 2066151"/>
              <a:gd name="connsiteX2" fmla="*/ 2837758 w 6388749"/>
              <a:gd name="connsiteY2" fmla="*/ 96849 h 2066151"/>
              <a:gd name="connsiteX3" fmla="*/ 3271425 w 6388749"/>
              <a:gd name="connsiteY3" fmla="*/ 1104108 h 2066151"/>
              <a:gd name="connsiteX4" fmla="*/ 3640445 w 6388749"/>
              <a:gd name="connsiteY4" fmla="*/ 1969314 h 2066151"/>
              <a:gd name="connsiteX5" fmla="*/ 4864182 w 6388749"/>
              <a:gd name="connsiteY5" fmla="*/ 2054232 h 2066151"/>
              <a:gd name="connsiteX6" fmla="*/ 6388749 w 6388749"/>
              <a:gd name="connsiteY6" fmla="*/ 2049412 h 2066151"/>
              <a:gd name="connsiteX0" fmla="*/ 0 w 6388749"/>
              <a:gd name="connsiteY0" fmla="*/ 13158 h 2071206"/>
              <a:gd name="connsiteX1" fmla="*/ 1569365 w 6388749"/>
              <a:gd name="connsiteY1" fmla="*/ 11456 h 2071206"/>
              <a:gd name="connsiteX2" fmla="*/ 2837758 w 6388749"/>
              <a:gd name="connsiteY2" fmla="*/ 101904 h 2071206"/>
              <a:gd name="connsiteX3" fmla="*/ 3271425 w 6388749"/>
              <a:gd name="connsiteY3" fmla="*/ 1109163 h 2071206"/>
              <a:gd name="connsiteX4" fmla="*/ 3640445 w 6388749"/>
              <a:gd name="connsiteY4" fmla="*/ 1974369 h 2071206"/>
              <a:gd name="connsiteX5" fmla="*/ 4864182 w 6388749"/>
              <a:gd name="connsiteY5" fmla="*/ 2059287 h 2071206"/>
              <a:gd name="connsiteX6" fmla="*/ 6388749 w 6388749"/>
              <a:gd name="connsiteY6" fmla="*/ 2054467 h 2071206"/>
              <a:gd name="connsiteX0" fmla="*/ 0 w 6388749"/>
              <a:gd name="connsiteY0" fmla="*/ 21392 h 2079440"/>
              <a:gd name="connsiteX1" fmla="*/ 1569365 w 6388749"/>
              <a:gd name="connsiteY1" fmla="*/ 19690 h 2079440"/>
              <a:gd name="connsiteX2" fmla="*/ 2837758 w 6388749"/>
              <a:gd name="connsiteY2" fmla="*/ 110138 h 2079440"/>
              <a:gd name="connsiteX3" fmla="*/ 3271425 w 6388749"/>
              <a:gd name="connsiteY3" fmla="*/ 1117397 h 2079440"/>
              <a:gd name="connsiteX4" fmla="*/ 3640445 w 6388749"/>
              <a:gd name="connsiteY4" fmla="*/ 1982603 h 2079440"/>
              <a:gd name="connsiteX5" fmla="*/ 4864182 w 6388749"/>
              <a:gd name="connsiteY5" fmla="*/ 2067521 h 2079440"/>
              <a:gd name="connsiteX6" fmla="*/ 6388749 w 6388749"/>
              <a:gd name="connsiteY6" fmla="*/ 2062701 h 2079440"/>
              <a:gd name="connsiteX0" fmla="*/ 0 w 6388749"/>
              <a:gd name="connsiteY0" fmla="*/ 21392 h 2079440"/>
              <a:gd name="connsiteX1" fmla="*/ 1569365 w 6388749"/>
              <a:gd name="connsiteY1" fmla="*/ 19690 h 2079440"/>
              <a:gd name="connsiteX2" fmla="*/ 2837758 w 6388749"/>
              <a:gd name="connsiteY2" fmla="*/ 110138 h 2079440"/>
              <a:gd name="connsiteX3" fmla="*/ 3271425 w 6388749"/>
              <a:gd name="connsiteY3" fmla="*/ 1117397 h 2079440"/>
              <a:gd name="connsiteX4" fmla="*/ 3640445 w 6388749"/>
              <a:gd name="connsiteY4" fmla="*/ 1982603 h 2079440"/>
              <a:gd name="connsiteX5" fmla="*/ 4864182 w 6388749"/>
              <a:gd name="connsiteY5" fmla="*/ 2067521 h 2079440"/>
              <a:gd name="connsiteX6" fmla="*/ 6388749 w 6388749"/>
              <a:gd name="connsiteY6" fmla="*/ 2062701 h 2079440"/>
              <a:gd name="connsiteX0" fmla="*/ 0 w 6388749"/>
              <a:gd name="connsiteY0" fmla="*/ 21392 h 2079440"/>
              <a:gd name="connsiteX1" fmla="*/ 1569365 w 6388749"/>
              <a:gd name="connsiteY1" fmla="*/ 19690 h 2079440"/>
              <a:gd name="connsiteX2" fmla="*/ 2837758 w 6388749"/>
              <a:gd name="connsiteY2" fmla="*/ 110138 h 2079440"/>
              <a:gd name="connsiteX3" fmla="*/ 3271425 w 6388749"/>
              <a:gd name="connsiteY3" fmla="*/ 1117397 h 2079440"/>
              <a:gd name="connsiteX4" fmla="*/ 3640445 w 6388749"/>
              <a:gd name="connsiteY4" fmla="*/ 1982603 h 2079440"/>
              <a:gd name="connsiteX5" fmla="*/ 4864182 w 6388749"/>
              <a:gd name="connsiteY5" fmla="*/ 2067521 h 2079440"/>
              <a:gd name="connsiteX6" fmla="*/ 6388749 w 6388749"/>
              <a:gd name="connsiteY6" fmla="*/ 2062701 h 2079440"/>
              <a:gd name="connsiteX0" fmla="*/ 0 w 6388749"/>
              <a:gd name="connsiteY0" fmla="*/ 21392 h 2079440"/>
              <a:gd name="connsiteX1" fmla="*/ 1569365 w 6388749"/>
              <a:gd name="connsiteY1" fmla="*/ 19690 h 2079440"/>
              <a:gd name="connsiteX2" fmla="*/ 2837758 w 6388749"/>
              <a:gd name="connsiteY2" fmla="*/ 110138 h 2079440"/>
              <a:gd name="connsiteX3" fmla="*/ 3271425 w 6388749"/>
              <a:gd name="connsiteY3" fmla="*/ 1117397 h 2079440"/>
              <a:gd name="connsiteX4" fmla="*/ 3640445 w 6388749"/>
              <a:gd name="connsiteY4" fmla="*/ 1982603 h 2079440"/>
              <a:gd name="connsiteX5" fmla="*/ 4864182 w 6388749"/>
              <a:gd name="connsiteY5" fmla="*/ 2067521 h 2079440"/>
              <a:gd name="connsiteX6" fmla="*/ 6388749 w 6388749"/>
              <a:gd name="connsiteY6" fmla="*/ 2062701 h 2079440"/>
              <a:gd name="connsiteX0" fmla="*/ 0 w 6388749"/>
              <a:gd name="connsiteY0" fmla="*/ 21392 h 2079440"/>
              <a:gd name="connsiteX1" fmla="*/ 1569365 w 6388749"/>
              <a:gd name="connsiteY1" fmla="*/ 19690 h 2079440"/>
              <a:gd name="connsiteX2" fmla="*/ 2837758 w 6388749"/>
              <a:gd name="connsiteY2" fmla="*/ 110138 h 2079440"/>
              <a:gd name="connsiteX3" fmla="*/ 3271425 w 6388749"/>
              <a:gd name="connsiteY3" fmla="*/ 1117397 h 2079440"/>
              <a:gd name="connsiteX4" fmla="*/ 3640445 w 6388749"/>
              <a:gd name="connsiteY4" fmla="*/ 1982603 h 2079440"/>
              <a:gd name="connsiteX5" fmla="*/ 4864182 w 6388749"/>
              <a:gd name="connsiteY5" fmla="*/ 2067521 h 2079440"/>
              <a:gd name="connsiteX6" fmla="*/ 6388749 w 6388749"/>
              <a:gd name="connsiteY6" fmla="*/ 2062701 h 2079440"/>
              <a:gd name="connsiteX0" fmla="*/ 0 w 6388749"/>
              <a:gd name="connsiteY0" fmla="*/ 21392 h 2079440"/>
              <a:gd name="connsiteX1" fmla="*/ 1569365 w 6388749"/>
              <a:gd name="connsiteY1" fmla="*/ 19690 h 2079440"/>
              <a:gd name="connsiteX2" fmla="*/ 2837758 w 6388749"/>
              <a:gd name="connsiteY2" fmla="*/ 110138 h 2079440"/>
              <a:gd name="connsiteX3" fmla="*/ 3271425 w 6388749"/>
              <a:gd name="connsiteY3" fmla="*/ 1117397 h 2079440"/>
              <a:gd name="connsiteX4" fmla="*/ 3640445 w 6388749"/>
              <a:gd name="connsiteY4" fmla="*/ 1982603 h 2079440"/>
              <a:gd name="connsiteX5" fmla="*/ 4864182 w 6388749"/>
              <a:gd name="connsiteY5" fmla="*/ 2067521 h 2079440"/>
              <a:gd name="connsiteX6" fmla="*/ 6388749 w 6388749"/>
              <a:gd name="connsiteY6" fmla="*/ 2062701 h 2079440"/>
              <a:gd name="connsiteX0" fmla="*/ 0 w 6388749"/>
              <a:gd name="connsiteY0" fmla="*/ 21392 h 2101376"/>
              <a:gd name="connsiteX1" fmla="*/ 1569365 w 6388749"/>
              <a:gd name="connsiteY1" fmla="*/ 19690 h 2101376"/>
              <a:gd name="connsiteX2" fmla="*/ 2837758 w 6388749"/>
              <a:gd name="connsiteY2" fmla="*/ 110138 h 2101376"/>
              <a:gd name="connsiteX3" fmla="*/ 3271425 w 6388749"/>
              <a:gd name="connsiteY3" fmla="*/ 1117397 h 2101376"/>
              <a:gd name="connsiteX4" fmla="*/ 3640445 w 6388749"/>
              <a:gd name="connsiteY4" fmla="*/ 1982603 h 2101376"/>
              <a:gd name="connsiteX5" fmla="*/ 4864182 w 6388749"/>
              <a:gd name="connsiteY5" fmla="*/ 2067521 h 2101376"/>
              <a:gd name="connsiteX6" fmla="*/ 6388749 w 6388749"/>
              <a:gd name="connsiteY6" fmla="*/ 2062701 h 2101376"/>
              <a:gd name="connsiteX0" fmla="*/ 0 w 6388749"/>
              <a:gd name="connsiteY0" fmla="*/ 21392 h 2091390"/>
              <a:gd name="connsiteX1" fmla="*/ 1569365 w 6388749"/>
              <a:gd name="connsiteY1" fmla="*/ 19690 h 2091390"/>
              <a:gd name="connsiteX2" fmla="*/ 2837758 w 6388749"/>
              <a:gd name="connsiteY2" fmla="*/ 110138 h 2091390"/>
              <a:gd name="connsiteX3" fmla="*/ 3271425 w 6388749"/>
              <a:gd name="connsiteY3" fmla="*/ 1117397 h 2091390"/>
              <a:gd name="connsiteX4" fmla="*/ 3640445 w 6388749"/>
              <a:gd name="connsiteY4" fmla="*/ 1982603 h 2091390"/>
              <a:gd name="connsiteX5" fmla="*/ 4864182 w 6388749"/>
              <a:gd name="connsiteY5" fmla="*/ 2067521 h 2091390"/>
              <a:gd name="connsiteX6" fmla="*/ 6388749 w 6388749"/>
              <a:gd name="connsiteY6" fmla="*/ 2062701 h 2091390"/>
              <a:gd name="connsiteX0" fmla="*/ 0 w 6388749"/>
              <a:gd name="connsiteY0" fmla="*/ 21392 h 2079440"/>
              <a:gd name="connsiteX1" fmla="*/ 1569365 w 6388749"/>
              <a:gd name="connsiteY1" fmla="*/ 19690 h 2079440"/>
              <a:gd name="connsiteX2" fmla="*/ 2837758 w 6388749"/>
              <a:gd name="connsiteY2" fmla="*/ 110138 h 2079440"/>
              <a:gd name="connsiteX3" fmla="*/ 3271425 w 6388749"/>
              <a:gd name="connsiteY3" fmla="*/ 1117397 h 2079440"/>
              <a:gd name="connsiteX4" fmla="*/ 3640445 w 6388749"/>
              <a:gd name="connsiteY4" fmla="*/ 1982603 h 2079440"/>
              <a:gd name="connsiteX5" fmla="*/ 4864182 w 6388749"/>
              <a:gd name="connsiteY5" fmla="*/ 2067521 h 2079440"/>
              <a:gd name="connsiteX6" fmla="*/ 6388749 w 6388749"/>
              <a:gd name="connsiteY6" fmla="*/ 2062701 h 2079440"/>
              <a:gd name="connsiteX0" fmla="*/ 0 w 6388749"/>
              <a:gd name="connsiteY0" fmla="*/ 21392 h 2072791"/>
              <a:gd name="connsiteX1" fmla="*/ 1569365 w 6388749"/>
              <a:gd name="connsiteY1" fmla="*/ 19690 h 2072791"/>
              <a:gd name="connsiteX2" fmla="*/ 2837758 w 6388749"/>
              <a:gd name="connsiteY2" fmla="*/ 110138 h 2072791"/>
              <a:gd name="connsiteX3" fmla="*/ 3271425 w 6388749"/>
              <a:gd name="connsiteY3" fmla="*/ 1117397 h 2072791"/>
              <a:gd name="connsiteX4" fmla="*/ 3640445 w 6388749"/>
              <a:gd name="connsiteY4" fmla="*/ 1982603 h 2072791"/>
              <a:gd name="connsiteX5" fmla="*/ 4864182 w 6388749"/>
              <a:gd name="connsiteY5" fmla="*/ 2067521 h 2072791"/>
              <a:gd name="connsiteX6" fmla="*/ 6388749 w 6388749"/>
              <a:gd name="connsiteY6" fmla="*/ 2062701 h 2072791"/>
              <a:gd name="connsiteX0" fmla="*/ 0 w 6388749"/>
              <a:gd name="connsiteY0" fmla="*/ 11685 h 2063084"/>
              <a:gd name="connsiteX1" fmla="*/ 1569365 w 6388749"/>
              <a:gd name="connsiteY1" fmla="*/ 9983 h 2063084"/>
              <a:gd name="connsiteX2" fmla="*/ 2837758 w 6388749"/>
              <a:gd name="connsiteY2" fmla="*/ 100431 h 2063084"/>
              <a:gd name="connsiteX3" fmla="*/ 3271425 w 6388749"/>
              <a:gd name="connsiteY3" fmla="*/ 1107690 h 2063084"/>
              <a:gd name="connsiteX4" fmla="*/ 3640445 w 6388749"/>
              <a:gd name="connsiteY4" fmla="*/ 1972896 h 2063084"/>
              <a:gd name="connsiteX5" fmla="*/ 4864182 w 6388749"/>
              <a:gd name="connsiteY5" fmla="*/ 2057814 h 2063084"/>
              <a:gd name="connsiteX6" fmla="*/ 6388749 w 6388749"/>
              <a:gd name="connsiteY6" fmla="*/ 2052994 h 2063084"/>
              <a:gd name="connsiteX0" fmla="*/ 0 w 6388749"/>
              <a:gd name="connsiteY0" fmla="*/ 8539 h 2059938"/>
              <a:gd name="connsiteX1" fmla="*/ 1569365 w 6388749"/>
              <a:gd name="connsiteY1" fmla="*/ 6837 h 2059938"/>
              <a:gd name="connsiteX2" fmla="*/ 2837758 w 6388749"/>
              <a:gd name="connsiteY2" fmla="*/ 97285 h 2059938"/>
              <a:gd name="connsiteX3" fmla="*/ 3271425 w 6388749"/>
              <a:gd name="connsiteY3" fmla="*/ 1104544 h 2059938"/>
              <a:gd name="connsiteX4" fmla="*/ 3640445 w 6388749"/>
              <a:gd name="connsiteY4" fmla="*/ 1969750 h 2059938"/>
              <a:gd name="connsiteX5" fmla="*/ 4864182 w 6388749"/>
              <a:gd name="connsiteY5" fmla="*/ 2054668 h 2059938"/>
              <a:gd name="connsiteX6" fmla="*/ 6388749 w 6388749"/>
              <a:gd name="connsiteY6" fmla="*/ 2049848 h 2059938"/>
              <a:gd name="connsiteX0" fmla="*/ 0 w 6388749"/>
              <a:gd name="connsiteY0" fmla="*/ 8539 h 2059938"/>
              <a:gd name="connsiteX1" fmla="*/ 1569365 w 6388749"/>
              <a:gd name="connsiteY1" fmla="*/ 6837 h 2059938"/>
              <a:gd name="connsiteX2" fmla="*/ 2837758 w 6388749"/>
              <a:gd name="connsiteY2" fmla="*/ 97285 h 2059938"/>
              <a:gd name="connsiteX3" fmla="*/ 3271425 w 6388749"/>
              <a:gd name="connsiteY3" fmla="*/ 1104544 h 2059938"/>
              <a:gd name="connsiteX4" fmla="*/ 3640445 w 6388749"/>
              <a:gd name="connsiteY4" fmla="*/ 1969750 h 2059938"/>
              <a:gd name="connsiteX5" fmla="*/ 4864182 w 6388749"/>
              <a:gd name="connsiteY5" fmla="*/ 2054668 h 2059938"/>
              <a:gd name="connsiteX6" fmla="*/ 6388749 w 6388749"/>
              <a:gd name="connsiteY6" fmla="*/ 2049848 h 2059938"/>
              <a:gd name="connsiteX0" fmla="*/ 0 w 6388749"/>
              <a:gd name="connsiteY0" fmla="*/ 8539 h 2059938"/>
              <a:gd name="connsiteX1" fmla="*/ 1569365 w 6388749"/>
              <a:gd name="connsiteY1" fmla="*/ 6837 h 2059938"/>
              <a:gd name="connsiteX2" fmla="*/ 2837758 w 6388749"/>
              <a:gd name="connsiteY2" fmla="*/ 97285 h 2059938"/>
              <a:gd name="connsiteX3" fmla="*/ 3271425 w 6388749"/>
              <a:gd name="connsiteY3" fmla="*/ 1104544 h 2059938"/>
              <a:gd name="connsiteX4" fmla="*/ 3640445 w 6388749"/>
              <a:gd name="connsiteY4" fmla="*/ 1969750 h 2059938"/>
              <a:gd name="connsiteX5" fmla="*/ 4864182 w 6388749"/>
              <a:gd name="connsiteY5" fmla="*/ 2054668 h 2059938"/>
              <a:gd name="connsiteX6" fmla="*/ 6388749 w 6388749"/>
              <a:gd name="connsiteY6" fmla="*/ 2049848 h 2059938"/>
              <a:gd name="connsiteX0" fmla="*/ 0 w 6388749"/>
              <a:gd name="connsiteY0" fmla="*/ 8539 h 2062091"/>
              <a:gd name="connsiteX1" fmla="*/ 1569365 w 6388749"/>
              <a:gd name="connsiteY1" fmla="*/ 6837 h 2062091"/>
              <a:gd name="connsiteX2" fmla="*/ 2837758 w 6388749"/>
              <a:gd name="connsiteY2" fmla="*/ 97285 h 2062091"/>
              <a:gd name="connsiteX3" fmla="*/ 3271425 w 6388749"/>
              <a:gd name="connsiteY3" fmla="*/ 1104544 h 2062091"/>
              <a:gd name="connsiteX4" fmla="*/ 3640445 w 6388749"/>
              <a:gd name="connsiteY4" fmla="*/ 1969750 h 2062091"/>
              <a:gd name="connsiteX5" fmla="*/ 4864182 w 6388749"/>
              <a:gd name="connsiteY5" fmla="*/ 2054668 h 2062091"/>
              <a:gd name="connsiteX6" fmla="*/ 6388749 w 6388749"/>
              <a:gd name="connsiteY6" fmla="*/ 2049848 h 2062091"/>
              <a:gd name="connsiteX0" fmla="*/ 0 w 6388749"/>
              <a:gd name="connsiteY0" fmla="*/ 8539 h 2062091"/>
              <a:gd name="connsiteX1" fmla="*/ 1569365 w 6388749"/>
              <a:gd name="connsiteY1" fmla="*/ 6837 h 2062091"/>
              <a:gd name="connsiteX2" fmla="*/ 2837758 w 6388749"/>
              <a:gd name="connsiteY2" fmla="*/ 97285 h 2062091"/>
              <a:gd name="connsiteX3" fmla="*/ 3271425 w 6388749"/>
              <a:gd name="connsiteY3" fmla="*/ 1104544 h 2062091"/>
              <a:gd name="connsiteX4" fmla="*/ 3640445 w 6388749"/>
              <a:gd name="connsiteY4" fmla="*/ 1969750 h 2062091"/>
              <a:gd name="connsiteX5" fmla="*/ 4864182 w 6388749"/>
              <a:gd name="connsiteY5" fmla="*/ 2054668 h 2062091"/>
              <a:gd name="connsiteX6" fmla="*/ 6388749 w 6388749"/>
              <a:gd name="connsiteY6" fmla="*/ 2049848 h 2062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88749" h="2062091">
                <a:moveTo>
                  <a:pt x="0" y="8539"/>
                </a:moveTo>
                <a:lnTo>
                  <a:pt x="1569365" y="6837"/>
                </a:lnTo>
                <a:cubicBezTo>
                  <a:pt x="2042325" y="363"/>
                  <a:pt x="2462641" y="-25982"/>
                  <a:pt x="2837758" y="97285"/>
                </a:cubicBezTo>
                <a:cubicBezTo>
                  <a:pt x="3109243" y="238840"/>
                  <a:pt x="3174409" y="793104"/>
                  <a:pt x="3271425" y="1104544"/>
                </a:cubicBezTo>
                <a:cubicBezTo>
                  <a:pt x="3370001" y="1443487"/>
                  <a:pt x="3350601" y="1823588"/>
                  <a:pt x="3640445" y="1969750"/>
                </a:cubicBezTo>
                <a:cubicBezTo>
                  <a:pt x="3930289" y="2115912"/>
                  <a:pt x="4406132" y="2041318"/>
                  <a:pt x="4864182" y="2054668"/>
                </a:cubicBezTo>
                <a:cubicBezTo>
                  <a:pt x="5322232" y="2068018"/>
                  <a:pt x="5564265" y="2043043"/>
                  <a:pt x="6388749" y="204984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B7FE4D-F676-45EF-99AE-3400FFB45129}"/>
              </a:ext>
            </a:extLst>
          </p:cNvPr>
          <p:cNvSpPr txBox="1"/>
          <p:nvPr/>
        </p:nvSpPr>
        <p:spPr>
          <a:xfrm>
            <a:off x="3276600" y="4133705"/>
            <a:ext cx="1376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Real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F0616-8DBB-4729-B172-476D9E081586}"/>
              </a:ext>
            </a:extLst>
          </p:cNvPr>
          <p:cNvSpPr txBox="1"/>
          <p:nvPr/>
        </p:nvSpPr>
        <p:spPr>
          <a:xfrm>
            <a:off x="6400800" y="4160539"/>
            <a:ext cx="2172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Generated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A2727-80E5-445E-938A-DE2DB1118D37}"/>
              </a:ext>
            </a:extLst>
          </p:cNvPr>
          <p:cNvSpPr txBox="1"/>
          <p:nvPr/>
        </p:nvSpPr>
        <p:spPr>
          <a:xfrm>
            <a:off x="5739973" y="1956313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D(x)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44EBE0-94C6-4236-82AD-A43B70395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83" t="83556" r="24375" b="1060"/>
          <a:stretch/>
        </p:blipFill>
        <p:spPr>
          <a:xfrm>
            <a:off x="990600" y="4535952"/>
            <a:ext cx="9907807" cy="12403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3B2D3C-955F-49F8-A631-D99F3FEDFEB6}"/>
              </a:ext>
            </a:extLst>
          </p:cNvPr>
          <p:cNvSpPr txBox="1"/>
          <p:nvPr/>
        </p:nvSpPr>
        <p:spPr>
          <a:xfrm>
            <a:off x="2326204" y="5775590"/>
            <a:ext cx="72365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 distinction in loss value between generated data</a:t>
            </a:r>
          </a:p>
          <a:p>
            <a:pPr algn="ctr"/>
            <a:r>
              <a:rPr lang="en-US" sz="2400" dirty="0"/>
              <a:t>Distance between real and generated data unaccounted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3B98E4A-5E63-BB6A-6A3B-9CC6E78979ED}"/>
                  </a:ext>
                </a:extLst>
              </p14:cNvPr>
              <p14:cNvContentPartPr/>
              <p14:nvPr/>
            </p14:nvContentPartPr>
            <p14:xfrm>
              <a:off x="4054680" y="1798200"/>
              <a:ext cx="4833360" cy="2817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3B98E4A-5E63-BB6A-6A3B-9CC6E78979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5320" y="1788840"/>
                <a:ext cx="4852080" cy="283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637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662"/>
    </mc:Choice>
    <mc:Fallback xmlns="">
      <p:transition spd="slow" advTm="10866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EE202-79E2-41E0-972A-EF76618C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Earth Mover’s Distance (Wasserstein Distance)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36649-C78B-4D78-B8DC-D851FEBF2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1825B4E-DDFF-4892-8CE9-983B386610A2}"/>
              </a:ext>
            </a:extLst>
          </p:cNvPr>
          <p:cNvGrpSpPr>
            <a:grpSpLocks noChangeAspect="1"/>
          </p:cNvGrpSpPr>
          <p:nvPr/>
        </p:nvGrpSpPr>
        <p:grpSpPr>
          <a:xfrm>
            <a:off x="111760" y="990600"/>
            <a:ext cx="7542012" cy="3748002"/>
            <a:chOff x="962717" y="1066800"/>
            <a:chExt cx="9135487" cy="453988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79D0615-E6FC-4649-AD03-7C1933AFA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2717" y="1066800"/>
              <a:ext cx="9135487" cy="448908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B7FE4D-F676-45EF-99AE-3400FFB45129}"/>
                </a:ext>
              </a:extLst>
            </p:cNvPr>
            <p:cNvSpPr txBox="1"/>
            <p:nvPr/>
          </p:nvSpPr>
          <p:spPr>
            <a:xfrm>
              <a:off x="2819400" y="5029200"/>
              <a:ext cx="1076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Real 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AF0616-8DBB-4729-B172-476D9E081586}"/>
                </a:ext>
              </a:extLst>
            </p:cNvPr>
            <p:cNvSpPr txBox="1"/>
            <p:nvPr/>
          </p:nvSpPr>
          <p:spPr>
            <a:xfrm>
              <a:off x="7315200" y="5029200"/>
              <a:ext cx="16707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Generated data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D9654B8-75CB-4BC2-B926-5AA9E1669496}"/>
                </a:ext>
              </a:extLst>
            </p:cNvPr>
            <p:cNvSpPr/>
            <p:nvPr/>
          </p:nvSpPr>
          <p:spPr>
            <a:xfrm>
              <a:off x="2286000" y="4668266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36524F0-0B10-4B1E-806E-10C1E548A203}"/>
                </a:ext>
              </a:extLst>
            </p:cNvPr>
            <p:cNvSpPr/>
            <p:nvPr/>
          </p:nvSpPr>
          <p:spPr>
            <a:xfrm>
              <a:off x="2819400" y="4668266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976333A-09BB-4FEB-8430-AEDDEB71318B}"/>
                </a:ext>
              </a:extLst>
            </p:cNvPr>
            <p:cNvSpPr/>
            <p:nvPr/>
          </p:nvSpPr>
          <p:spPr>
            <a:xfrm>
              <a:off x="3352800" y="4668266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7D3C09D-327F-46A2-A2C7-5A533DDFDA4E}"/>
                </a:ext>
              </a:extLst>
            </p:cNvPr>
            <p:cNvSpPr/>
            <p:nvPr/>
          </p:nvSpPr>
          <p:spPr>
            <a:xfrm>
              <a:off x="3895592" y="4668266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C4BCB79-CCD6-4165-8317-F0B4DBB0581B}"/>
                </a:ext>
              </a:extLst>
            </p:cNvPr>
            <p:cNvSpPr/>
            <p:nvPr/>
          </p:nvSpPr>
          <p:spPr>
            <a:xfrm>
              <a:off x="7315200" y="4668266"/>
              <a:ext cx="274320" cy="27432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362746-CA3F-4C2B-8839-0DDD7FDDA886}"/>
                </a:ext>
              </a:extLst>
            </p:cNvPr>
            <p:cNvSpPr/>
            <p:nvPr/>
          </p:nvSpPr>
          <p:spPr>
            <a:xfrm>
              <a:off x="7848600" y="4668266"/>
              <a:ext cx="274320" cy="27432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6A86718-4BCD-4186-A307-69F6BFD94DA8}"/>
                </a:ext>
              </a:extLst>
            </p:cNvPr>
            <p:cNvSpPr/>
            <p:nvPr/>
          </p:nvSpPr>
          <p:spPr>
            <a:xfrm>
              <a:off x="8442192" y="4668266"/>
              <a:ext cx="274320" cy="27432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F2D7780-D968-4AD3-9D43-3F7F3DFD96BB}"/>
                </a:ext>
              </a:extLst>
            </p:cNvPr>
            <p:cNvSpPr/>
            <p:nvPr/>
          </p:nvSpPr>
          <p:spPr>
            <a:xfrm>
              <a:off x="9098280" y="4668266"/>
              <a:ext cx="274320" cy="27432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612E2639-4294-490E-B72A-150AD6555E1C}"/>
                </a:ext>
              </a:extLst>
            </p:cNvPr>
            <p:cNvSpPr/>
            <p:nvPr/>
          </p:nvSpPr>
          <p:spPr>
            <a:xfrm>
              <a:off x="2408688" y="4011814"/>
              <a:ext cx="5043672" cy="1544066"/>
            </a:xfrm>
            <a:prstGeom prst="arc">
              <a:avLst>
                <a:gd name="adj1" fmla="val 11097540"/>
                <a:gd name="adj2" fmla="val 2137230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C79BDDB2-9EC6-4D7B-9825-4AB2B583FA56}"/>
                </a:ext>
              </a:extLst>
            </p:cNvPr>
            <p:cNvSpPr/>
            <p:nvPr/>
          </p:nvSpPr>
          <p:spPr>
            <a:xfrm>
              <a:off x="2995792" y="4032134"/>
              <a:ext cx="5043672" cy="1544066"/>
            </a:xfrm>
            <a:prstGeom prst="arc">
              <a:avLst>
                <a:gd name="adj1" fmla="val 11097540"/>
                <a:gd name="adj2" fmla="val 2137230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AD37977C-F2F4-49EC-885C-8AB9D80489A2}"/>
                </a:ext>
              </a:extLst>
            </p:cNvPr>
            <p:cNvSpPr/>
            <p:nvPr/>
          </p:nvSpPr>
          <p:spPr>
            <a:xfrm>
              <a:off x="3438058" y="4062614"/>
              <a:ext cx="5043672" cy="1544066"/>
            </a:xfrm>
            <a:prstGeom prst="arc">
              <a:avLst>
                <a:gd name="adj1" fmla="val 11097540"/>
                <a:gd name="adj2" fmla="val 2137230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991701A2-4734-4C07-B388-C92A80BBADFB}"/>
                </a:ext>
              </a:extLst>
            </p:cNvPr>
            <p:cNvSpPr/>
            <p:nvPr/>
          </p:nvSpPr>
          <p:spPr>
            <a:xfrm>
              <a:off x="3985862" y="4011814"/>
              <a:ext cx="5043672" cy="1544066"/>
            </a:xfrm>
            <a:prstGeom prst="arc">
              <a:avLst>
                <a:gd name="adj1" fmla="val 11097540"/>
                <a:gd name="adj2" fmla="val 2137230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461FBD9-EAD0-4E1D-BC2B-7E3E9C144E0D}"/>
              </a:ext>
            </a:extLst>
          </p:cNvPr>
          <p:cNvSpPr txBox="1"/>
          <p:nvPr/>
        </p:nvSpPr>
        <p:spPr>
          <a:xfrm>
            <a:off x="893481" y="1296203"/>
            <a:ext cx="866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Minimum cost of transporting mass to make two distribution similar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6A661C9-4DE9-4566-9624-D22596253EF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888" y="4545012"/>
            <a:ext cx="7889085" cy="193282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05ED2B3-8847-47F0-90FC-F0230DB7DC84}"/>
              </a:ext>
            </a:extLst>
          </p:cNvPr>
          <p:cNvSpPr/>
          <p:nvPr/>
        </p:nvSpPr>
        <p:spPr>
          <a:xfrm>
            <a:off x="1792698" y="6523982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https://arxiv.org/abs/1701.07875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830B4F6-D9FC-43B9-B4FD-95C05E8EA2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67" t="31556" r="20850" b="16667"/>
          <a:stretch/>
        </p:blipFill>
        <p:spPr>
          <a:xfrm>
            <a:off x="8247187" y="4930258"/>
            <a:ext cx="3929573" cy="136330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C766D7E-893E-42DE-AEB9-4EEB78E4AE4D}"/>
              </a:ext>
            </a:extLst>
          </p:cNvPr>
          <p:cNvSpPr txBox="1"/>
          <p:nvPr/>
        </p:nvSpPr>
        <p:spPr>
          <a:xfrm>
            <a:off x="8365442" y="4477550"/>
            <a:ext cx="3693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Gradient Penalty for WGAN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84E959D-0647-BBBA-71F6-70A31F7BF4E9}"/>
                  </a:ext>
                </a:extLst>
              </p14:cNvPr>
              <p14:cNvContentPartPr/>
              <p14:nvPr/>
            </p14:nvContentPartPr>
            <p14:xfrm>
              <a:off x="155520" y="722160"/>
              <a:ext cx="4928400" cy="201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84E959D-0647-BBBA-71F6-70A31F7BF4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160" y="712800"/>
                <a:ext cx="4947120" cy="21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865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987"/>
    </mc:Choice>
    <mc:Fallback xmlns="">
      <p:transition spd="slow" advTm="16098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1B64DB-C09C-4340-8BD7-1BE1E33C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Generating Crystal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EB425-7846-43F7-A722-4FCAD54C7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205126-3233-414B-A493-82B6A1FFBC0F}"/>
              </a:ext>
            </a:extLst>
          </p:cNvPr>
          <p:cNvSpPr/>
          <p:nvPr/>
        </p:nvSpPr>
        <p:spPr>
          <a:xfrm>
            <a:off x="1905000" y="6532969"/>
            <a:ext cx="3484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ACS Cent. Sci. 2020, 6, 1412−1420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5E65E-5F66-4695-894E-B187D2672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1905000"/>
            <a:ext cx="5410200" cy="3393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1A5508-EBA6-4BF8-AF9C-E5C6DCE9D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280" y="1523770"/>
            <a:ext cx="6604375" cy="364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7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234"/>
    </mc:Choice>
    <mc:Fallback xmlns="">
      <p:transition spd="slow" advTm="9223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1B64DB-C09C-4340-8BD7-1BE1E33C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Generating Crystal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EB425-7846-43F7-A722-4FCAD54C7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205126-3233-414B-A493-82B6A1FFBC0F}"/>
              </a:ext>
            </a:extLst>
          </p:cNvPr>
          <p:cNvSpPr/>
          <p:nvPr/>
        </p:nvSpPr>
        <p:spPr>
          <a:xfrm>
            <a:off x="1905000" y="6532969"/>
            <a:ext cx="3484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ACS Cent. Sci. 2020, 6, 1412−1420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D20CC0-7E2E-458A-9D88-E145AEB74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572"/>
          <a:stretch/>
        </p:blipFill>
        <p:spPr>
          <a:xfrm>
            <a:off x="-8860" y="1524000"/>
            <a:ext cx="6448546" cy="2946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54CD01-7F5C-4F53-8CD0-E21F82729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21" r="7792"/>
          <a:stretch/>
        </p:blipFill>
        <p:spPr>
          <a:xfrm>
            <a:off x="6439686" y="1608046"/>
            <a:ext cx="5410201" cy="277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4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87"/>
    </mc:Choice>
    <mc:Fallback xmlns="">
      <p:transition spd="slow" advTm="4438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6A8C02-18DA-9AF6-D7B7-F29BA848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997C4-3225-55D8-09C8-1B4A1D691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4CC7B-07D8-7674-0CAD-BD36CFEBEB74}"/>
              </a:ext>
            </a:extLst>
          </p:cNvPr>
          <p:cNvSpPr txBox="1"/>
          <p:nvPr/>
        </p:nvSpPr>
        <p:spPr>
          <a:xfrm>
            <a:off x="685800" y="1336119"/>
            <a:ext cx="7127240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class Generator(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torch.nn.Module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def __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init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__(self):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super().__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init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__()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self.main_module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nn.Sequential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nn.Linear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(128,128),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nn.SELU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nn.Linear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(128,118))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def forward(self, x):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return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self.main_module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(x)</a:t>
            </a:r>
          </a:p>
          <a:p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class Discriminator(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torch.nn.Module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def __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init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__(self):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super().__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init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__()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self.main_module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nn.Sequential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nn.Linear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(118,128),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nn.SELU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nn.Linear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(128,1))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def forward(self, x):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return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self.main_module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1902128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6A8C02-18DA-9AF6-D7B7-F29BA848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997C4-3225-55D8-09C8-1B4A1D691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4CC7B-07D8-7674-0CAD-BD36CFEBEB74}"/>
              </a:ext>
            </a:extLst>
          </p:cNvPr>
          <p:cNvSpPr txBox="1"/>
          <p:nvPr/>
        </p:nvSpPr>
        <p:spPr>
          <a:xfrm>
            <a:off x="381000" y="776732"/>
            <a:ext cx="7127240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### 1. training discriminator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z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torch.randn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xr.shape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[0], 128)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z = z.to(device=device)</a:t>
            </a:r>
          </a:p>
          <a:p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xr.to(device=device)</a:t>
            </a:r>
          </a:p>
          <a:p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xf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G(z).detach()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</a:t>
            </a:r>
          </a:p>
          <a:p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Dreal_loss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D(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).mean()</a:t>
            </a:r>
          </a:p>
          <a:p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Dfake_loss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D(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xf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).mean()</a:t>
            </a:r>
          </a:p>
          <a:p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gp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calculate_gradient_penalty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(D,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xf.detach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</a:t>
            </a:r>
          </a:p>
          <a:p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D_loss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-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Dreal_loss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+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Dfake_loss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+ 10 *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gp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</a:t>
            </a:r>
          </a:p>
          <a:p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Doptimizer.zero_grad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</a:t>
            </a:r>
          </a:p>
          <a:p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D_loss.backward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</a:t>
            </a:r>
          </a:p>
          <a:p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Doptimizer.step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343444-4836-BC87-7913-A4D631281476}"/>
              </a:ext>
            </a:extLst>
          </p:cNvPr>
          <p:cNvSpPr txBox="1"/>
          <p:nvPr/>
        </p:nvSpPr>
        <p:spPr>
          <a:xfrm>
            <a:off x="406400" y="4495800"/>
            <a:ext cx="7127240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### 2. training generator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z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torch.randn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xr.shape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[0], 128).to(device=device)</a:t>
            </a:r>
          </a:p>
          <a:p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xf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G(z)</a:t>
            </a:r>
          </a:p>
          <a:p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G_loss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- D(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xf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).mean()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</a:t>
            </a:r>
          </a:p>
          <a:p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Goptimizer.zero_grad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</a:t>
            </a:r>
          </a:p>
          <a:p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G_loss.backward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</a:t>
            </a:r>
          </a:p>
          <a:p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Goptimizer.step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F89680-DC9E-314A-5ABD-0590E7B39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958" t="67623" r="43141" b="1364"/>
          <a:stretch/>
        </p:blipFill>
        <p:spPr>
          <a:xfrm>
            <a:off x="7585565" y="2514600"/>
            <a:ext cx="4200035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71F5CC-1859-EFC6-D72D-640B548551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329" t="66046" r="770" b="2941"/>
          <a:stretch/>
        </p:blipFill>
        <p:spPr>
          <a:xfrm>
            <a:off x="7585564" y="4867147"/>
            <a:ext cx="420003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6A8C02-18DA-9AF6-D7B7-F29BA848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997C4-3225-55D8-09C8-1B4A1D691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4CC7B-07D8-7674-0CAD-BD36CFEBEB74}"/>
              </a:ext>
            </a:extLst>
          </p:cNvPr>
          <p:cNvSpPr txBox="1"/>
          <p:nvPr/>
        </p:nvSpPr>
        <p:spPr>
          <a:xfrm>
            <a:off x="182880" y="987650"/>
            <a:ext cx="7127240" cy="246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def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calculate_gradient_penalty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(D,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xf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eta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torch.rand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xr.shape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[0],1).to(device=device)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interpolated = eta *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+ (1 - eta) *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xf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interpolated.requires_grad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_()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prob_interpolated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D(interpolated)</a:t>
            </a:r>
          </a:p>
          <a:p>
            <a:pPr marL="914400" indent="-914400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gradients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autograd.grad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(outputs=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prob_interpolated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inputs= interpolated,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grad_outputs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torch.ones_like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prob_interpolated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).to(device=device),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create_graph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=True,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retain_graph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=True,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only_inputs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=True)[0]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grad_penalty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((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gradients.norm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(2, dim=1) - 1) ** 2).mean()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return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grad_penalty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B91D8C-09B2-1A8C-07BD-5ED5024CA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67" t="31556" r="20850" b="16667"/>
          <a:stretch/>
        </p:blipFill>
        <p:spPr>
          <a:xfrm>
            <a:off x="7620000" y="2218757"/>
            <a:ext cx="4424680" cy="15350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91CDBD-0918-467B-B4AB-B094225CE019}"/>
              </a:ext>
            </a:extLst>
          </p:cNvPr>
          <p:cNvSpPr txBox="1"/>
          <p:nvPr/>
        </p:nvSpPr>
        <p:spPr>
          <a:xfrm>
            <a:off x="7885575" y="1757092"/>
            <a:ext cx="3693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Gradient Penalty for WGAN</a:t>
            </a:r>
          </a:p>
        </p:txBody>
      </p:sp>
    </p:spTree>
    <p:extLst>
      <p:ext uri="{BB962C8B-B14F-4D97-AF65-F5344CB8AC3E}">
        <p14:creationId xmlns:p14="http://schemas.microsoft.com/office/powerpoint/2010/main" val="3594197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D5F683-A79B-442B-9904-072746EF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Generative Adversarial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A5699-3823-41D7-A52B-61886050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51D9D2-4C39-44B6-96FE-2A5C575B9A5A}"/>
              </a:ext>
            </a:extLst>
          </p:cNvPr>
          <p:cNvGrpSpPr>
            <a:grpSpLocks noChangeAspect="1"/>
          </p:cNvGrpSpPr>
          <p:nvPr/>
        </p:nvGrpSpPr>
        <p:grpSpPr>
          <a:xfrm>
            <a:off x="8780497" y="2230403"/>
            <a:ext cx="2043599" cy="2130470"/>
            <a:chOff x="603219" y="906884"/>
            <a:chExt cx="4829841" cy="5035151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3285097-3CFF-4D07-8C46-0B27E82A12E6}"/>
                </a:ext>
              </a:extLst>
            </p:cNvPr>
            <p:cNvSpPr/>
            <p:nvPr/>
          </p:nvSpPr>
          <p:spPr>
            <a:xfrm>
              <a:off x="3640233" y="2335134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89E71F6-19D5-416D-AB3B-86F0DB57644F}"/>
                </a:ext>
              </a:extLst>
            </p:cNvPr>
            <p:cNvSpPr/>
            <p:nvPr/>
          </p:nvSpPr>
          <p:spPr>
            <a:xfrm>
              <a:off x="3640233" y="2811217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BD3452A-A1F8-45CD-979D-8A886E62DEC9}"/>
                </a:ext>
              </a:extLst>
            </p:cNvPr>
            <p:cNvSpPr/>
            <p:nvPr/>
          </p:nvSpPr>
          <p:spPr>
            <a:xfrm>
              <a:off x="3640233" y="328730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EF4109A-4489-4CE4-8279-8395B486BC6B}"/>
                </a:ext>
              </a:extLst>
            </p:cNvPr>
            <p:cNvSpPr/>
            <p:nvPr/>
          </p:nvSpPr>
          <p:spPr>
            <a:xfrm>
              <a:off x="3640233" y="4239465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A9686E2-A46A-46F1-9934-C6518B165623}"/>
                </a:ext>
              </a:extLst>
            </p:cNvPr>
            <p:cNvSpPr/>
            <p:nvPr/>
          </p:nvSpPr>
          <p:spPr>
            <a:xfrm>
              <a:off x="3640233" y="3763382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280B8D8-E9DF-47B6-BFC2-595A0256CE84}"/>
                </a:ext>
              </a:extLst>
            </p:cNvPr>
            <p:cNvSpPr/>
            <p:nvPr/>
          </p:nvSpPr>
          <p:spPr>
            <a:xfrm>
              <a:off x="5158740" y="328730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EF79998-402E-4C38-876F-D60F5D42E7E1}"/>
                </a:ext>
              </a:extLst>
            </p:cNvPr>
            <p:cNvSpPr/>
            <p:nvPr/>
          </p:nvSpPr>
          <p:spPr>
            <a:xfrm>
              <a:off x="603219" y="906884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4BAF790-D0BA-499E-AD33-59383B864B64}"/>
                </a:ext>
              </a:extLst>
            </p:cNvPr>
            <p:cNvSpPr/>
            <p:nvPr/>
          </p:nvSpPr>
          <p:spPr>
            <a:xfrm>
              <a:off x="603219" y="1382967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D2EEB91-8D2E-46D5-86CA-3E80A10AC2B0}"/>
                </a:ext>
              </a:extLst>
            </p:cNvPr>
            <p:cNvSpPr/>
            <p:nvPr/>
          </p:nvSpPr>
          <p:spPr>
            <a:xfrm>
              <a:off x="603219" y="185905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C3BD0DE-5FAC-493F-8295-DC8273DF0D79}"/>
                </a:ext>
              </a:extLst>
            </p:cNvPr>
            <p:cNvSpPr/>
            <p:nvPr/>
          </p:nvSpPr>
          <p:spPr>
            <a:xfrm>
              <a:off x="603219" y="2811215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806DB7D-A685-42E4-8E99-D20448F22BC7}"/>
                </a:ext>
              </a:extLst>
            </p:cNvPr>
            <p:cNvSpPr/>
            <p:nvPr/>
          </p:nvSpPr>
          <p:spPr>
            <a:xfrm>
              <a:off x="603219" y="328730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5AFAE2E-84D7-46DE-BD32-4380CF36384F}"/>
                </a:ext>
              </a:extLst>
            </p:cNvPr>
            <p:cNvSpPr/>
            <p:nvPr/>
          </p:nvSpPr>
          <p:spPr>
            <a:xfrm>
              <a:off x="603219" y="3763381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5118E98-A88C-44E7-9B91-D0EE824FF14F}"/>
                </a:ext>
              </a:extLst>
            </p:cNvPr>
            <p:cNvSpPr/>
            <p:nvPr/>
          </p:nvSpPr>
          <p:spPr>
            <a:xfrm>
              <a:off x="603219" y="4239463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4EBFD58-0BFE-4103-82A6-775727195892}"/>
                </a:ext>
              </a:extLst>
            </p:cNvPr>
            <p:cNvSpPr/>
            <p:nvPr/>
          </p:nvSpPr>
          <p:spPr>
            <a:xfrm>
              <a:off x="603219" y="4715546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E0C89A-9757-450C-AF41-E703AACFAAE6}"/>
                </a:ext>
              </a:extLst>
            </p:cNvPr>
            <p:cNvSpPr/>
            <p:nvPr/>
          </p:nvSpPr>
          <p:spPr>
            <a:xfrm>
              <a:off x="603219" y="5191629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9AE33B2-4A04-4470-8B75-E956ADCDBD8C}"/>
                </a:ext>
              </a:extLst>
            </p:cNvPr>
            <p:cNvSpPr/>
            <p:nvPr/>
          </p:nvSpPr>
          <p:spPr>
            <a:xfrm>
              <a:off x="603219" y="5667715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CF0B53-9505-4938-902B-F6F9C54BCDCE}"/>
                </a:ext>
              </a:extLst>
            </p:cNvPr>
            <p:cNvSpPr/>
            <p:nvPr/>
          </p:nvSpPr>
          <p:spPr>
            <a:xfrm>
              <a:off x="603219" y="2335132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ECEB8F-8098-4894-8A21-150E2AC48E94}"/>
                </a:ext>
              </a:extLst>
            </p:cNvPr>
            <p:cNvSpPr/>
            <p:nvPr/>
          </p:nvSpPr>
          <p:spPr>
            <a:xfrm>
              <a:off x="2121726" y="1859051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06F970-5413-42A2-8773-971A8465554F}"/>
                </a:ext>
              </a:extLst>
            </p:cNvPr>
            <p:cNvSpPr/>
            <p:nvPr/>
          </p:nvSpPr>
          <p:spPr>
            <a:xfrm>
              <a:off x="2121726" y="2335134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21D7975-DB1F-4C38-AD6F-20873ED1421C}"/>
                </a:ext>
              </a:extLst>
            </p:cNvPr>
            <p:cNvSpPr/>
            <p:nvPr/>
          </p:nvSpPr>
          <p:spPr>
            <a:xfrm>
              <a:off x="2121726" y="2811217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569D00F-AB67-4427-A407-2D8D1CF40954}"/>
                </a:ext>
              </a:extLst>
            </p:cNvPr>
            <p:cNvSpPr/>
            <p:nvPr/>
          </p:nvSpPr>
          <p:spPr>
            <a:xfrm>
              <a:off x="2121726" y="3763382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D0F506-5990-4347-9565-955FB5A958DB}"/>
                </a:ext>
              </a:extLst>
            </p:cNvPr>
            <p:cNvSpPr/>
            <p:nvPr/>
          </p:nvSpPr>
          <p:spPr>
            <a:xfrm>
              <a:off x="2121726" y="4239465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0E365A3-6597-4293-8618-7F57133A5814}"/>
                </a:ext>
              </a:extLst>
            </p:cNvPr>
            <p:cNvSpPr/>
            <p:nvPr/>
          </p:nvSpPr>
          <p:spPr>
            <a:xfrm>
              <a:off x="2121726" y="4715548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873A3E4-3FE8-423B-B8F2-683C117DC495}"/>
                </a:ext>
              </a:extLst>
            </p:cNvPr>
            <p:cNvSpPr/>
            <p:nvPr/>
          </p:nvSpPr>
          <p:spPr>
            <a:xfrm>
              <a:off x="2121726" y="328730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49903AFC-DBA5-4F32-AB6E-192FFA0ACDAB}"/>
                </a:ext>
              </a:extLst>
            </p:cNvPr>
            <p:cNvCxnSpPr>
              <a:cxnSpLocks/>
              <a:stCxn id="2" idx="6"/>
              <a:endCxn id="18" idx="2"/>
            </p:cNvCxnSpPr>
            <p:nvPr/>
          </p:nvCxnSpPr>
          <p:spPr>
            <a:xfrm>
              <a:off x="877539" y="1044044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9004F46-C864-4913-98BE-A44E4218145C}"/>
                </a:ext>
              </a:extLst>
            </p:cNvPr>
            <p:cNvCxnSpPr>
              <a:cxnSpLocks/>
              <a:stCxn id="2" idx="6"/>
              <a:endCxn id="19" idx="2"/>
            </p:cNvCxnSpPr>
            <p:nvPr/>
          </p:nvCxnSpPr>
          <p:spPr>
            <a:xfrm>
              <a:off x="877539" y="1044044"/>
              <a:ext cx="1244187" cy="1428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1BDD673C-9254-4B7E-9389-485411C15BFE}"/>
                </a:ext>
              </a:extLst>
            </p:cNvPr>
            <p:cNvCxnSpPr>
              <a:cxnSpLocks/>
              <a:stCxn id="2" idx="6"/>
              <a:endCxn id="20" idx="2"/>
            </p:cNvCxnSpPr>
            <p:nvPr/>
          </p:nvCxnSpPr>
          <p:spPr>
            <a:xfrm>
              <a:off x="877539" y="1044044"/>
              <a:ext cx="1244187" cy="1904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D5F9725-F3DA-414A-A2FF-9AC5100AE722}"/>
                </a:ext>
              </a:extLst>
            </p:cNvPr>
            <p:cNvCxnSpPr>
              <a:cxnSpLocks/>
              <a:stCxn id="2" idx="6"/>
              <a:endCxn id="28" idx="2"/>
            </p:cNvCxnSpPr>
            <p:nvPr/>
          </p:nvCxnSpPr>
          <p:spPr>
            <a:xfrm>
              <a:off x="877539" y="1044044"/>
              <a:ext cx="1244187" cy="2380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9DE959F0-16C0-435C-8BAB-9E5ADEF5C59D}"/>
                </a:ext>
              </a:extLst>
            </p:cNvPr>
            <p:cNvCxnSpPr>
              <a:cxnSpLocks/>
              <a:stCxn id="2" idx="6"/>
              <a:endCxn id="21" idx="2"/>
            </p:cNvCxnSpPr>
            <p:nvPr/>
          </p:nvCxnSpPr>
          <p:spPr>
            <a:xfrm>
              <a:off x="877539" y="1044044"/>
              <a:ext cx="1244187" cy="28564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BC82462F-941B-4084-BE03-80A76CFFAC8D}"/>
                </a:ext>
              </a:extLst>
            </p:cNvPr>
            <p:cNvCxnSpPr>
              <a:cxnSpLocks/>
              <a:stCxn id="2" idx="6"/>
              <a:endCxn id="22" idx="2"/>
            </p:cNvCxnSpPr>
            <p:nvPr/>
          </p:nvCxnSpPr>
          <p:spPr>
            <a:xfrm>
              <a:off x="877539" y="1044044"/>
              <a:ext cx="1244187" cy="3332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E2F6E81-CD56-4288-9BCA-08E3FF01A529}"/>
                </a:ext>
              </a:extLst>
            </p:cNvPr>
            <p:cNvCxnSpPr>
              <a:cxnSpLocks/>
              <a:stCxn id="2" idx="6"/>
              <a:endCxn id="23" idx="2"/>
            </p:cNvCxnSpPr>
            <p:nvPr/>
          </p:nvCxnSpPr>
          <p:spPr>
            <a:xfrm>
              <a:off x="877539" y="1044044"/>
              <a:ext cx="1244187" cy="38086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6DE0B632-94FE-44AF-B0B0-8B2E94AD379E}"/>
                </a:ext>
              </a:extLst>
            </p:cNvPr>
            <p:cNvCxnSpPr>
              <a:cxnSpLocks/>
              <a:stCxn id="5" idx="6"/>
              <a:endCxn id="18" idx="2"/>
            </p:cNvCxnSpPr>
            <p:nvPr/>
          </p:nvCxnSpPr>
          <p:spPr>
            <a:xfrm>
              <a:off x="877539" y="1520127"/>
              <a:ext cx="1244187" cy="476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3F12D68D-DFB8-4A82-BC9C-07583EC572DE}"/>
                </a:ext>
              </a:extLst>
            </p:cNvPr>
            <p:cNvCxnSpPr>
              <a:cxnSpLocks/>
              <a:stCxn id="5" idx="6"/>
              <a:endCxn id="19" idx="2"/>
            </p:cNvCxnSpPr>
            <p:nvPr/>
          </p:nvCxnSpPr>
          <p:spPr>
            <a:xfrm>
              <a:off x="877539" y="1520127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23623663-948D-43CB-87FE-5E4FE03E1F1F}"/>
                </a:ext>
              </a:extLst>
            </p:cNvPr>
            <p:cNvCxnSpPr>
              <a:cxnSpLocks/>
              <a:stCxn id="5" idx="6"/>
              <a:endCxn id="20" idx="2"/>
            </p:cNvCxnSpPr>
            <p:nvPr/>
          </p:nvCxnSpPr>
          <p:spPr>
            <a:xfrm>
              <a:off x="877539" y="1520127"/>
              <a:ext cx="1244187" cy="1428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C7AA577A-3ADE-463E-9D57-073C6238586F}"/>
                </a:ext>
              </a:extLst>
            </p:cNvPr>
            <p:cNvCxnSpPr>
              <a:cxnSpLocks/>
              <a:stCxn id="5" idx="6"/>
              <a:endCxn id="28" idx="2"/>
            </p:cNvCxnSpPr>
            <p:nvPr/>
          </p:nvCxnSpPr>
          <p:spPr>
            <a:xfrm>
              <a:off x="877539" y="1520127"/>
              <a:ext cx="1244187" cy="1904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7CE56781-3F53-41F2-A979-51C00E840203}"/>
                </a:ext>
              </a:extLst>
            </p:cNvPr>
            <p:cNvCxnSpPr>
              <a:cxnSpLocks/>
              <a:stCxn id="5" idx="6"/>
              <a:endCxn id="21" idx="2"/>
            </p:cNvCxnSpPr>
            <p:nvPr/>
          </p:nvCxnSpPr>
          <p:spPr>
            <a:xfrm>
              <a:off x="877539" y="1520127"/>
              <a:ext cx="1244187" cy="2380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FACF40A1-B811-4F9B-A0AF-B63023A64DD8}"/>
                </a:ext>
              </a:extLst>
            </p:cNvPr>
            <p:cNvCxnSpPr>
              <a:cxnSpLocks/>
              <a:stCxn id="5" idx="6"/>
              <a:endCxn id="22" idx="2"/>
            </p:cNvCxnSpPr>
            <p:nvPr/>
          </p:nvCxnSpPr>
          <p:spPr>
            <a:xfrm>
              <a:off x="877539" y="1520127"/>
              <a:ext cx="1244187" cy="28564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A6DD29D8-D898-4C97-9FE5-521D39A04565}"/>
                </a:ext>
              </a:extLst>
            </p:cNvPr>
            <p:cNvCxnSpPr>
              <a:cxnSpLocks/>
              <a:stCxn id="5" idx="6"/>
              <a:endCxn id="23" idx="2"/>
            </p:cNvCxnSpPr>
            <p:nvPr/>
          </p:nvCxnSpPr>
          <p:spPr>
            <a:xfrm>
              <a:off x="877539" y="1520127"/>
              <a:ext cx="1244187" cy="3332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AB192E7F-AF78-4B87-906B-5CDC68725E83}"/>
                </a:ext>
              </a:extLst>
            </p:cNvPr>
            <p:cNvCxnSpPr>
              <a:cxnSpLocks/>
              <a:stCxn id="6" idx="6"/>
              <a:endCxn id="18" idx="2"/>
            </p:cNvCxnSpPr>
            <p:nvPr/>
          </p:nvCxnSpPr>
          <p:spPr>
            <a:xfrm>
              <a:off x="877539" y="1996210"/>
              <a:ext cx="12441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A4FDFB12-DCFD-4767-ADB1-3C136440E469}"/>
                </a:ext>
              </a:extLst>
            </p:cNvPr>
            <p:cNvCxnSpPr>
              <a:cxnSpLocks/>
              <a:stCxn id="6" idx="6"/>
              <a:endCxn id="19" idx="2"/>
            </p:cNvCxnSpPr>
            <p:nvPr/>
          </p:nvCxnSpPr>
          <p:spPr>
            <a:xfrm>
              <a:off x="877539" y="1996210"/>
              <a:ext cx="1244187" cy="476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54375DE7-EB41-4133-B3FC-1336D766DD4D}"/>
                </a:ext>
              </a:extLst>
            </p:cNvPr>
            <p:cNvCxnSpPr>
              <a:cxnSpLocks/>
              <a:stCxn id="6" idx="6"/>
              <a:endCxn id="20" idx="2"/>
            </p:cNvCxnSpPr>
            <p:nvPr/>
          </p:nvCxnSpPr>
          <p:spPr>
            <a:xfrm>
              <a:off x="877539" y="1996210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74501977-5B72-48F1-9180-3BFB6BBF0105}"/>
                </a:ext>
              </a:extLst>
            </p:cNvPr>
            <p:cNvCxnSpPr>
              <a:cxnSpLocks/>
              <a:stCxn id="6" idx="6"/>
              <a:endCxn id="28" idx="2"/>
            </p:cNvCxnSpPr>
            <p:nvPr/>
          </p:nvCxnSpPr>
          <p:spPr>
            <a:xfrm>
              <a:off x="877539" y="1996210"/>
              <a:ext cx="1244187" cy="1428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F0D398BD-58EE-4665-B0BB-5D330047FBCC}"/>
                </a:ext>
              </a:extLst>
            </p:cNvPr>
            <p:cNvCxnSpPr>
              <a:cxnSpLocks/>
              <a:stCxn id="6" idx="6"/>
              <a:endCxn id="21" idx="2"/>
            </p:cNvCxnSpPr>
            <p:nvPr/>
          </p:nvCxnSpPr>
          <p:spPr>
            <a:xfrm>
              <a:off x="877539" y="1996210"/>
              <a:ext cx="1244187" cy="1904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CEF39A46-3F1A-45C9-BDBE-D1124B86DF5A}"/>
                </a:ext>
              </a:extLst>
            </p:cNvPr>
            <p:cNvCxnSpPr>
              <a:cxnSpLocks/>
              <a:stCxn id="6" idx="6"/>
              <a:endCxn id="22" idx="2"/>
            </p:cNvCxnSpPr>
            <p:nvPr/>
          </p:nvCxnSpPr>
          <p:spPr>
            <a:xfrm>
              <a:off x="877539" y="1996210"/>
              <a:ext cx="1244187" cy="2380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9E0FA452-73CC-48F7-87E8-FE31DC35629D}"/>
                </a:ext>
              </a:extLst>
            </p:cNvPr>
            <p:cNvCxnSpPr>
              <a:cxnSpLocks/>
              <a:stCxn id="6" idx="6"/>
              <a:endCxn id="23" idx="2"/>
            </p:cNvCxnSpPr>
            <p:nvPr/>
          </p:nvCxnSpPr>
          <p:spPr>
            <a:xfrm>
              <a:off x="877539" y="1996210"/>
              <a:ext cx="1244187" cy="28564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703DE61E-2AB7-4B21-A698-468385835F17}"/>
                </a:ext>
              </a:extLst>
            </p:cNvPr>
            <p:cNvCxnSpPr>
              <a:cxnSpLocks/>
              <a:stCxn id="14" idx="6"/>
              <a:endCxn id="18" idx="2"/>
            </p:cNvCxnSpPr>
            <p:nvPr/>
          </p:nvCxnSpPr>
          <p:spPr>
            <a:xfrm flipV="1">
              <a:off x="877539" y="1996211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5939DA89-DEA6-4776-8B75-445F21D590B7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877539" y="2472292"/>
              <a:ext cx="12441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E283E7E9-B19D-46D8-8310-F8B54F8AE6BE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877539" y="2472292"/>
              <a:ext cx="1244187" cy="476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BB1CECA4-10E3-470B-8B54-B58081DEF86E}"/>
                </a:ext>
              </a:extLst>
            </p:cNvPr>
            <p:cNvCxnSpPr>
              <a:cxnSpLocks/>
              <a:stCxn id="14" idx="6"/>
              <a:endCxn id="28" idx="2"/>
            </p:cNvCxnSpPr>
            <p:nvPr/>
          </p:nvCxnSpPr>
          <p:spPr>
            <a:xfrm>
              <a:off x="877539" y="2472292"/>
              <a:ext cx="1244187" cy="9521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30E155D-9C64-4466-9B19-C492FDDF20DC}"/>
                </a:ext>
              </a:extLst>
            </p:cNvPr>
            <p:cNvCxnSpPr>
              <a:cxnSpLocks/>
              <a:stCxn id="14" idx="6"/>
              <a:endCxn id="21" idx="2"/>
            </p:cNvCxnSpPr>
            <p:nvPr/>
          </p:nvCxnSpPr>
          <p:spPr>
            <a:xfrm>
              <a:off x="877539" y="2472292"/>
              <a:ext cx="1244187" cy="1428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4FF2D40-04F0-4986-ADC7-841A1AAAF252}"/>
                </a:ext>
              </a:extLst>
            </p:cNvPr>
            <p:cNvCxnSpPr>
              <a:cxnSpLocks/>
              <a:stCxn id="14" idx="6"/>
              <a:endCxn id="22" idx="2"/>
            </p:cNvCxnSpPr>
            <p:nvPr/>
          </p:nvCxnSpPr>
          <p:spPr>
            <a:xfrm>
              <a:off x="877539" y="2472292"/>
              <a:ext cx="1244187" cy="1904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2A0635F-3139-4302-B454-BDA911593193}"/>
                </a:ext>
              </a:extLst>
            </p:cNvPr>
            <p:cNvCxnSpPr>
              <a:cxnSpLocks/>
              <a:stCxn id="14" idx="6"/>
              <a:endCxn id="23" idx="2"/>
            </p:cNvCxnSpPr>
            <p:nvPr/>
          </p:nvCxnSpPr>
          <p:spPr>
            <a:xfrm>
              <a:off x="877539" y="2472292"/>
              <a:ext cx="1244187" cy="2380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0F483755-0B2D-4481-97C7-DF9FB08A0105}"/>
                </a:ext>
              </a:extLst>
            </p:cNvPr>
            <p:cNvCxnSpPr>
              <a:cxnSpLocks/>
              <a:stCxn id="7" idx="6"/>
              <a:endCxn id="18" idx="2"/>
            </p:cNvCxnSpPr>
            <p:nvPr/>
          </p:nvCxnSpPr>
          <p:spPr>
            <a:xfrm flipV="1">
              <a:off x="877539" y="1996211"/>
              <a:ext cx="1244187" cy="952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6F841989-C48E-4E43-A585-088D935D65C9}"/>
                </a:ext>
              </a:extLst>
            </p:cNvPr>
            <p:cNvCxnSpPr>
              <a:cxnSpLocks/>
              <a:stCxn id="7" idx="6"/>
              <a:endCxn id="19" idx="2"/>
            </p:cNvCxnSpPr>
            <p:nvPr/>
          </p:nvCxnSpPr>
          <p:spPr>
            <a:xfrm flipV="1">
              <a:off x="877539" y="2472294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FAB43997-E6EA-45E5-B4DA-DCA541F1D725}"/>
                </a:ext>
              </a:extLst>
            </p:cNvPr>
            <p:cNvCxnSpPr>
              <a:cxnSpLocks/>
              <a:stCxn id="7" idx="6"/>
              <a:endCxn id="20" idx="2"/>
            </p:cNvCxnSpPr>
            <p:nvPr/>
          </p:nvCxnSpPr>
          <p:spPr>
            <a:xfrm>
              <a:off x="877539" y="2948375"/>
              <a:ext cx="12441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AB7C20F5-8F01-408C-BDEC-8C1529044AE7}"/>
                </a:ext>
              </a:extLst>
            </p:cNvPr>
            <p:cNvCxnSpPr>
              <a:cxnSpLocks/>
              <a:stCxn id="7" idx="6"/>
              <a:endCxn id="28" idx="2"/>
            </p:cNvCxnSpPr>
            <p:nvPr/>
          </p:nvCxnSpPr>
          <p:spPr>
            <a:xfrm>
              <a:off x="877539" y="2948375"/>
              <a:ext cx="1244187" cy="476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44B7DF-8C68-4E9D-9E7F-EF293AF88E02}"/>
                </a:ext>
              </a:extLst>
            </p:cNvPr>
            <p:cNvCxnSpPr>
              <a:cxnSpLocks/>
              <a:stCxn id="7" idx="6"/>
              <a:endCxn id="21" idx="2"/>
            </p:cNvCxnSpPr>
            <p:nvPr/>
          </p:nvCxnSpPr>
          <p:spPr>
            <a:xfrm>
              <a:off x="877539" y="2948375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723C7E97-DF4B-483A-B9F6-361D3F988655}"/>
                </a:ext>
              </a:extLst>
            </p:cNvPr>
            <p:cNvCxnSpPr>
              <a:cxnSpLocks/>
              <a:stCxn id="7" idx="6"/>
              <a:endCxn id="22" idx="2"/>
            </p:cNvCxnSpPr>
            <p:nvPr/>
          </p:nvCxnSpPr>
          <p:spPr>
            <a:xfrm>
              <a:off x="877539" y="2948375"/>
              <a:ext cx="1244187" cy="1428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FC57609F-1B0E-4CEC-A916-51612EFD86AA}"/>
                </a:ext>
              </a:extLst>
            </p:cNvPr>
            <p:cNvCxnSpPr>
              <a:cxnSpLocks/>
              <a:stCxn id="7" idx="6"/>
              <a:endCxn id="23" idx="2"/>
            </p:cNvCxnSpPr>
            <p:nvPr/>
          </p:nvCxnSpPr>
          <p:spPr>
            <a:xfrm>
              <a:off x="877539" y="2948375"/>
              <a:ext cx="1244187" cy="1904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2F98BCE0-BA3B-4D90-8415-72C445DCB03F}"/>
                </a:ext>
              </a:extLst>
            </p:cNvPr>
            <p:cNvCxnSpPr>
              <a:cxnSpLocks/>
              <a:stCxn id="8" idx="6"/>
              <a:endCxn id="18" idx="2"/>
            </p:cNvCxnSpPr>
            <p:nvPr/>
          </p:nvCxnSpPr>
          <p:spPr>
            <a:xfrm flipV="1">
              <a:off x="877539" y="1996211"/>
              <a:ext cx="1244187" cy="1428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A514472B-4C25-4450-81F3-59EFDF0F277E}"/>
                </a:ext>
              </a:extLst>
            </p:cNvPr>
            <p:cNvCxnSpPr>
              <a:cxnSpLocks/>
              <a:stCxn id="8" idx="6"/>
              <a:endCxn id="19" idx="2"/>
            </p:cNvCxnSpPr>
            <p:nvPr/>
          </p:nvCxnSpPr>
          <p:spPr>
            <a:xfrm flipV="1">
              <a:off x="877539" y="2472294"/>
              <a:ext cx="1244187" cy="952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1F955012-E691-4AA6-966F-66BF6B10E727}"/>
                </a:ext>
              </a:extLst>
            </p:cNvPr>
            <p:cNvCxnSpPr>
              <a:cxnSpLocks/>
              <a:stCxn id="8" idx="6"/>
              <a:endCxn id="20" idx="2"/>
            </p:cNvCxnSpPr>
            <p:nvPr/>
          </p:nvCxnSpPr>
          <p:spPr>
            <a:xfrm flipV="1">
              <a:off x="877539" y="2948377"/>
              <a:ext cx="1244187" cy="4760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CA836767-290D-4C4A-B490-47B7D41EDA34}"/>
                </a:ext>
              </a:extLst>
            </p:cNvPr>
            <p:cNvCxnSpPr>
              <a:cxnSpLocks/>
              <a:stCxn id="8" idx="6"/>
              <a:endCxn id="28" idx="2"/>
            </p:cNvCxnSpPr>
            <p:nvPr/>
          </p:nvCxnSpPr>
          <p:spPr>
            <a:xfrm>
              <a:off x="877539" y="3424460"/>
              <a:ext cx="1244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740D992D-16F9-4104-B1E1-199386DC845E}"/>
                </a:ext>
              </a:extLst>
            </p:cNvPr>
            <p:cNvCxnSpPr>
              <a:cxnSpLocks/>
              <a:stCxn id="8" idx="6"/>
              <a:endCxn id="21" idx="2"/>
            </p:cNvCxnSpPr>
            <p:nvPr/>
          </p:nvCxnSpPr>
          <p:spPr>
            <a:xfrm>
              <a:off x="877539" y="3424460"/>
              <a:ext cx="1244187" cy="476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5FD6E0B5-41EE-4760-AFC2-AF7FEF1934A5}"/>
                </a:ext>
              </a:extLst>
            </p:cNvPr>
            <p:cNvCxnSpPr>
              <a:cxnSpLocks/>
              <a:stCxn id="8" idx="6"/>
              <a:endCxn id="22" idx="2"/>
            </p:cNvCxnSpPr>
            <p:nvPr/>
          </p:nvCxnSpPr>
          <p:spPr>
            <a:xfrm>
              <a:off x="877539" y="3424460"/>
              <a:ext cx="1244187" cy="9521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9BBCB6DD-7FFB-456D-8969-716392BEA6B4}"/>
                </a:ext>
              </a:extLst>
            </p:cNvPr>
            <p:cNvCxnSpPr>
              <a:cxnSpLocks/>
              <a:stCxn id="8" idx="6"/>
              <a:endCxn id="23" idx="2"/>
            </p:cNvCxnSpPr>
            <p:nvPr/>
          </p:nvCxnSpPr>
          <p:spPr>
            <a:xfrm>
              <a:off x="877539" y="3424460"/>
              <a:ext cx="1244187" cy="1428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B129B78D-154F-4B65-AB0E-C0F024559063}"/>
                </a:ext>
              </a:extLst>
            </p:cNvPr>
            <p:cNvCxnSpPr>
              <a:cxnSpLocks/>
              <a:stCxn id="9" idx="6"/>
              <a:endCxn id="18" idx="2"/>
            </p:cNvCxnSpPr>
            <p:nvPr/>
          </p:nvCxnSpPr>
          <p:spPr>
            <a:xfrm flipV="1">
              <a:off x="877539" y="1996211"/>
              <a:ext cx="1244187" cy="19043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26CA4AFF-EB01-49C9-B8A1-DBE6BC84D1D1}"/>
                </a:ext>
              </a:extLst>
            </p:cNvPr>
            <p:cNvCxnSpPr>
              <a:cxnSpLocks/>
              <a:stCxn id="9" idx="6"/>
              <a:endCxn id="19" idx="2"/>
            </p:cNvCxnSpPr>
            <p:nvPr/>
          </p:nvCxnSpPr>
          <p:spPr>
            <a:xfrm flipV="1">
              <a:off x="877539" y="2472294"/>
              <a:ext cx="1244187" cy="1428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8BE9CC58-4343-44E9-B501-3D994287A29A}"/>
                </a:ext>
              </a:extLst>
            </p:cNvPr>
            <p:cNvCxnSpPr>
              <a:cxnSpLocks/>
              <a:stCxn id="9" idx="6"/>
              <a:endCxn id="20" idx="2"/>
            </p:cNvCxnSpPr>
            <p:nvPr/>
          </p:nvCxnSpPr>
          <p:spPr>
            <a:xfrm flipV="1">
              <a:off x="877539" y="2948377"/>
              <a:ext cx="1244187" cy="952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B24526FF-01A2-4E4D-BA25-85A181A6D90F}"/>
                </a:ext>
              </a:extLst>
            </p:cNvPr>
            <p:cNvCxnSpPr>
              <a:cxnSpLocks/>
              <a:stCxn id="9" idx="6"/>
              <a:endCxn id="28" idx="2"/>
            </p:cNvCxnSpPr>
            <p:nvPr/>
          </p:nvCxnSpPr>
          <p:spPr>
            <a:xfrm flipV="1">
              <a:off x="877539" y="3424460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D2EC27C9-24EF-4197-8A04-0102A88B1864}"/>
                </a:ext>
              </a:extLst>
            </p:cNvPr>
            <p:cNvCxnSpPr>
              <a:cxnSpLocks/>
              <a:stCxn id="9" idx="6"/>
              <a:endCxn id="21" idx="2"/>
            </p:cNvCxnSpPr>
            <p:nvPr/>
          </p:nvCxnSpPr>
          <p:spPr>
            <a:xfrm>
              <a:off x="877539" y="3900541"/>
              <a:ext cx="12441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E2FA2F5-C1AF-4696-80AD-6BEA1902A45A}"/>
                </a:ext>
              </a:extLst>
            </p:cNvPr>
            <p:cNvCxnSpPr>
              <a:cxnSpLocks/>
              <a:stCxn id="9" idx="6"/>
              <a:endCxn id="22" idx="2"/>
            </p:cNvCxnSpPr>
            <p:nvPr/>
          </p:nvCxnSpPr>
          <p:spPr>
            <a:xfrm>
              <a:off x="877539" y="3900541"/>
              <a:ext cx="1244187" cy="476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ACBFF233-DAA8-4F4E-A522-3E04E6F3251E}"/>
                </a:ext>
              </a:extLst>
            </p:cNvPr>
            <p:cNvCxnSpPr>
              <a:cxnSpLocks/>
              <a:stCxn id="9" idx="6"/>
              <a:endCxn id="23" idx="2"/>
            </p:cNvCxnSpPr>
            <p:nvPr/>
          </p:nvCxnSpPr>
          <p:spPr>
            <a:xfrm>
              <a:off x="877539" y="3900541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44DD97B2-4483-4AD0-8C73-EFEAE67760DE}"/>
                </a:ext>
              </a:extLst>
            </p:cNvPr>
            <p:cNvCxnSpPr>
              <a:cxnSpLocks/>
              <a:stCxn id="10" idx="6"/>
              <a:endCxn id="18" idx="2"/>
            </p:cNvCxnSpPr>
            <p:nvPr/>
          </p:nvCxnSpPr>
          <p:spPr>
            <a:xfrm flipV="1">
              <a:off x="877539" y="1996211"/>
              <a:ext cx="1244187" cy="2380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4B5212E7-8AD9-4D43-B50B-EA88A94603A4}"/>
                </a:ext>
              </a:extLst>
            </p:cNvPr>
            <p:cNvCxnSpPr>
              <a:cxnSpLocks/>
              <a:stCxn id="10" idx="6"/>
              <a:endCxn id="19" idx="2"/>
            </p:cNvCxnSpPr>
            <p:nvPr/>
          </p:nvCxnSpPr>
          <p:spPr>
            <a:xfrm flipV="1">
              <a:off x="877539" y="2472294"/>
              <a:ext cx="1244187" cy="19043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8FF8D07F-0FDB-4C7A-BC60-24AD864FF72B}"/>
                </a:ext>
              </a:extLst>
            </p:cNvPr>
            <p:cNvCxnSpPr>
              <a:cxnSpLocks/>
              <a:stCxn id="10" idx="6"/>
              <a:endCxn id="20" idx="2"/>
            </p:cNvCxnSpPr>
            <p:nvPr/>
          </p:nvCxnSpPr>
          <p:spPr>
            <a:xfrm flipV="1">
              <a:off x="877539" y="2948377"/>
              <a:ext cx="1244187" cy="1428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CC339030-C30F-4FF6-B069-73DD0C4D0EAA}"/>
                </a:ext>
              </a:extLst>
            </p:cNvPr>
            <p:cNvCxnSpPr>
              <a:cxnSpLocks/>
              <a:stCxn id="10" idx="6"/>
              <a:endCxn id="28" idx="2"/>
            </p:cNvCxnSpPr>
            <p:nvPr/>
          </p:nvCxnSpPr>
          <p:spPr>
            <a:xfrm flipV="1">
              <a:off x="877539" y="3424460"/>
              <a:ext cx="1244187" cy="9521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3F70E7D7-6E9C-45CB-BFDA-69FCE24020DD}"/>
                </a:ext>
              </a:extLst>
            </p:cNvPr>
            <p:cNvCxnSpPr>
              <a:cxnSpLocks/>
              <a:stCxn id="10" idx="6"/>
              <a:endCxn id="21" idx="2"/>
            </p:cNvCxnSpPr>
            <p:nvPr/>
          </p:nvCxnSpPr>
          <p:spPr>
            <a:xfrm flipV="1">
              <a:off x="877539" y="3900542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915D14F7-AE28-42B0-BF2D-ED69F2311105}"/>
                </a:ext>
              </a:extLst>
            </p:cNvPr>
            <p:cNvCxnSpPr>
              <a:cxnSpLocks/>
              <a:stCxn id="10" idx="6"/>
              <a:endCxn id="22" idx="2"/>
            </p:cNvCxnSpPr>
            <p:nvPr/>
          </p:nvCxnSpPr>
          <p:spPr>
            <a:xfrm>
              <a:off x="877539" y="4376623"/>
              <a:ext cx="12441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E1E0395D-F640-4701-8535-9CF92A1E4ADE}"/>
                </a:ext>
              </a:extLst>
            </p:cNvPr>
            <p:cNvCxnSpPr>
              <a:cxnSpLocks/>
              <a:stCxn id="10" idx="6"/>
              <a:endCxn id="23" idx="2"/>
            </p:cNvCxnSpPr>
            <p:nvPr/>
          </p:nvCxnSpPr>
          <p:spPr>
            <a:xfrm>
              <a:off x="877539" y="4376623"/>
              <a:ext cx="1244187" cy="476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1E2B5E91-C5CD-437F-9141-0C81A830D2D3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 flipV="1">
              <a:off x="877539" y="1996211"/>
              <a:ext cx="1244187" cy="2856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4F708371-49FF-4592-B359-D42FD1345723}"/>
                </a:ext>
              </a:extLst>
            </p:cNvPr>
            <p:cNvCxnSpPr>
              <a:cxnSpLocks/>
              <a:stCxn id="11" idx="6"/>
              <a:endCxn id="19" idx="2"/>
            </p:cNvCxnSpPr>
            <p:nvPr/>
          </p:nvCxnSpPr>
          <p:spPr>
            <a:xfrm flipV="1">
              <a:off x="877539" y="2472294"/>
              <a:ext cx="1244187" cy="2380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97EACEB1-B0B6-4715-ABD7-AEEF55CBF102}"/>
                </a:ext>
              </a:extLst>
            </p:cNvPr>
            <p:cNvCxnSpPr>
              <a:cxnSpLocks/>
              <a:stCxn id="11" idx="6"/>
              <a:endCxn id="20" idx="2"/>
            </p:cNvCxnSpPr>
            <p:nvPr/>
          </p:nvCxnSpPr>
          <p:spPr>
            <a:xfrm flipV="1">
              <a:off x="877539" y="2948377"/>
              <a:ext cx="1244187" cy="19043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8AAB43B3-7641-42E6-A179-012ADE8CE740}"/>
                </a:ext>
              </a:extLst>
            </p:cNvPr>
            <p:cNvCxnSpPr>
              <a:cxnSpLocks/>
              <a:stCxn id="11" idx="6"/>
              <a:endCxn id="28" idx="2"/>
            </p:cNvCxnSpPr>
            <p:nvPr/>
          </p:nvCxnSpPr>
          <p:spPr>
            <a:xfrm flipV="1">
              <a:off x="877539" y="3424460"/>
              <a:ext cx="1244187" cy="1428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B26963EF-4DF2-483B-8C40-67B6312BFBD0}"/>
                </a:ext>
              </a:extLst>
            </p:cNvPr>
            <p:cNvCxnSpPr>
              <a:cxnSpLocks/>
              <a:stCxn id="11" idx="6"/>
              <a:endCxn id="21" idx="2"/>
            </p:cNvCxnSpPr>
            <p:nvPr/>
          </p:nvCxnSpPr>
          <p:spPr>
            <a:xfrm flipV="1">
              <a:off x="877539" y="3900542"/>
              <a:ext cx="1244187" cy="952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72EFB9E4-8ABE-4CAA-8778-E01D609F72BD}"/>
                </a:ext>
              </a:extLst>
            </p:cNvPr>
            <p:cNvCxnSpPr>
              <a:cxnSpLocks/>
              <a:stCxn id="11" idx="6"/>
              <a:endCxn id="22" idx="2"/>
            </p:cNvCxnSpPr>
            <p:nvPr/>
          </p:nvCxnSpPr>
          <p:spPr>
            <a:xfrm flipV="1">
              <a:off x="877539" y="4376625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EEB3EECA-FE5C-4601-AD28-ECC3421E1C3A}"/>
                </a:ext>
              </a:extLst>
            </p:cNvPr>
            <p:cNvCxnSpPr>
              <a:cxnSpLocks/>
              <a:stCxn id="11" idx="6"/>
              <a:endCxn id="23" idx="2"/>
            </p:cNvCxnSpPr>
            <p:nvPr/>
          </p:nvCxnSpPr>
          <p:spPr>
            <a:xfrm>
              <a:off x="877539" y="4852706"/>
              <a:ext cx="12441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185378A7-2311-4C31-815B-C86FFB3D6CE8}"/>
                </a:ext>
              </a:extLst>
            </p:cNvPr>
            <p:cNvCxnSpPr>
              <a:cxnSpLocks/>
              <a:stCxn id="12" idx="6"/>
              <a:endCxn id="18" idx="2"/>
            </p:cNvCxnSpPr>
            <p:nvPr/>
          </p:nvCxnSpPr>
          <p:spPr>
            <a:xfrm flipV="1">
              <a:off x="877539" y="1996211"/>
              <a:ext cx="1244187" cy="3332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3F0CEAB4-92A9-427F-ABBB-E62791B9E46A}"/>
                </a:ext>
              </a:extLst>
            </p:cNvPr>
            <p:cNvCxnSpPr>
              <a:cxnSpLocks/>
              <a:stCxn id="12" idx="6"/>
              <a:endCxn id="19" idx="2"/>
            </p:cNvCxnSpPr>
            <p:nvPr/>
          </p:nvCxnSpPr>
          <p:spPr>
            <a:xfrm flipV="1">
              <a:off x="877539" y="2472294"/>
              <a:ext cx="1244187" cy="2856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602E93A5-9DFF-4630-8E34-6398CAEB42A2}"/>
                </a:ext>
              </a:extLst>
            </p:cNvPr>
            <p:cNvCxnSpPr>
              <a:cxnSpLocks/>
              <a:stCxn id="12" idx="6"/>
              <a:endCxn id="20" idx="2"/>
            </p:cNvCxnSpPr>
            <p:nvPr/>
          </p:nvCxnSpPr>
          <p:spPr>
            <a:xfrm flipV="1">
              <a:off x="877539" y="2948377"/>
              <a:ext cx="1244187" cy="2380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F3A0C403-EFF1-492C-8AB8-D57A84E7C33E}"/>
                </a:ext>
              </a:extLst>
            </p:cNvPr>
            <p:cNvCxnSpPr>
              <a:cxnSpLocks/>
              <a:stCxn id="12" idx="6"/>
              <a:endCxn id="28" idx="2"/>
            </p:cNvCxnSpPr>
            <p:nvPr/>
          </p:nvCxnSpPr>
          <p:spPr>
            <a:xfrm flipV="1">
              <a:off x="877539" y="3424460"/>
              <a:ext cx="1244187" cy="19043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B312A626-B94D-442E-8437-381CBF37142B}"/>
                </a:ext>
              </a:extLst>
            </p:cNvPr>
            <p:cNvCxnSpPr>
              <a:cxnSpLocks/>
              <a:stCxn id="12" idx="6"/>
              <a:endCxn id="21" idx="2"/>
            </p:cNvCxnSpPr>
            <p:nvPr/>
          </p:nvCxnSpPr>
          <p:spPr>
            <a:xfrm flipV="1">
              <a:off x="877539" y="3900542"/>
              <a:ext cx="1244187" cy="1428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DA0D9378-C2ED-4943-8AB4-4A6B20015A68}"/>
                </a:ext>
              </a:extLst>
            </p:cNvPr>
            <p:cNvCxnSpPr>
              <a:cxnSpLocks/>
              <a:stCxn id="12" idx="6"/>
              <a:endCxn id="22" idx="2"/>
            </p:cNvCxnSpPr>
            <p:nvPr/>
          </p:nvCxnSpPr>
          <p:spPr>
            <a:xfrm flipV="1">
              <a:off x="877539" y="4376625"/>
              <a:ext cx="1244187" cy="952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6AF13F29-CBC4-40AA-AC76-F39759AB4DA0}"/>
                </a:ext>
              </a:extLst>
            </p:cNvPr>
            <p:cNvCxnSpPr>
              <a:cxnSpLocks/>
              <a:stCxn id="12" idx="6"/>
              <a:endCxn id="23" idx="2"/>
            </p:cNvCxnSpPr>
            <p:nvPr/>
          </p:nvCxnSpPr>
          <p:spPr>
            <a:xfrm flipV="1">
              <a:off x="877539" y="4852708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id="{F944A3CB-5FD4-42B7-ADE6-87A9821A9295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 flipV="1">
              <a:off x="877539" y="1996211"/>
              <a:ext cx="1244187" cy="38086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3" name="Straight Arrow Connector 312">
              <a:extLst>
                <a:ext uri="{FF2B5EF4-FFF2-40B4-BE49-F238E27FC236}">
                  <a16:creationId xmlns:a16="http://schemas.microsoft.com/office/drawing/2014/main" id="{BA41F8AC-4F88-4EA3-AAE7-3C294A14448E}"/>
                </a:ext>
              </a:extLst>
            </p:cNvPr>
            <p:cNvCxnSpPr>
              <a:cxnSpLocks/>
              <a:stCxn id="13" idx="6"/>
              <a:endCxn id="19" idx="2"/>
            </p:cNvCxnSpPr>
            <p:nvPr/>
          </p:nvCxnSpPr>
          <p:spPr>
            <a:xfrm flipV="1">
              <a:off x="877539" y="2472294"/>
              <a:ext cx="1244187" cy="3332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E40295AE-B35B-413B-9C92-BB837130AE2F}"/>
                </a:ext>
              </a:extLst>
            </p:cNvPr>
            <p:cNvCxnSpPr>
              <a:cxnSpLocks/>
              <a:stCxn id="13" idx="6"/>
              <a:endCxn id="20" idx="2"/>
            </p:cNvCxnSpPr>
            <p:nvPr/>
          </p:nvCxnSpPr>
          <p:spPr>
            <a:xfrm flipV="1">
              <a:off x="877539" y="2948377"/>
              <a:ext cx="1244187" cy="28564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394B146D-0ECF-4D27-8EE6-16D4961217CD}"/>
                </a:ext>
              </a:extLst>
            </p:cNvPr>
            <p:cNvCxnSpPr>
              <a:cxnSpLocks/>
              <a:stCxn id="13" idx="6"/>
              <a:endCxn id="28" idx="2"/>
            </p:cNvCxnSpPr>
            <p:nvPr/>
          </p:nvCxnSpPr>
          <p:spPr>
            <a:xfrm flipV="1">
              <a:off x="877539" y="3424460"/>
              <a:ext cx="1244187" cy="2380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7D6E7E53-6B07-4ABE-9E4D-B451EF801587}"/>
                </a:ext>
              </a:extLst>
            </p:cNvPr>
            <p:cNvCxnSpPr>
              <a:cxnSpLocks/>
              <a:stCxn id="13" idx="6"/>
              <a:endCxn id="21" idx="2"/>
            </p:cNvCxnSpPr>
            <p:nvPr/>
          </p:nvCxnSpPr>
          <p:spPr>
            <a:xfrm flipV="1">
              <a:off x="877539" y="3900542"/>
              <a:ext cx="1244187" cy="1904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C24D8043-8C6A-4980-8A46-21441FB95D4B}"/>
                </a:ext>
              </a:extLst>
            </p:cNvPr>
            <p:cNvCxnSpPr>
              <a:cxnSpLocks/>
              <a:stCxn id="13" idx="6"/>
              <a:endCxn id="22" idx="2"/>
            </p:cNvCxnSpPr>
            <p:nvPr/>
          </p:nvCxnSpPr>
          <p:spPr>
            <a:xfrm flipV="1">
              <a:off x="877539" y="4376625"/>
              <a:ext cx="1244187" cy="1428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1E8E16EF-2E14-4706-8544-307661C236A3}"/>
                </a:ext>
              </a:extLst>
            </p:cNvPr>
            <p:cNvCxnSpPr>
              <a:cxnSpLocks/>
              <a:stCxn id="13" idx="6"/>
              <a:endCxn id="23" idx="2"/>
            </p:cNvCxnSpPr>
            <p:nvPr/>
          </p:nvCxnSpPr>
          <p:spPr>
            <a:xfrm flipV="1">
              <a:off x="877539" y="4852708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6" name="Straight Arrow Connector 465">
              <a:extLst>
                <a:ext uri="{FF2B5EF4-FFF2-40B4-BE49-F238E27FC236}">
                  <a16:creationId xmlns:a16="http://schemas.microsoft.com/office/drawing/2014/main" id="{C846E1DE-6D4B-4D1D-AF03-7659148069D0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1984670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7" name="Straight Arrow Connector 466">
              <a:extLst>
                <a:ext uri="{FF2B5EF4-FFF2-40B4-BE49-F238E27FC236}">
                  <a16:creationId xmlns:a16="http://schemas.microsoft.com/office/drawing/2014/main" id="{745C0B81-6341-4502-9397-0E49EA8F2930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1984670"/>
              <a:ext cx="1244187" cy="1428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8" name="Straight Arrow Connector 467">
              <a:extLst>
                <a:ext uri="{FF2B5EF4-FFF2-40B4-BE49-F238E27FC236}">
                  <a16:creationId xmlns:a16="http://schemas.microsoft.com/office/drawing/2014/main" id="{D8AC9DB6-1F55-491F-BFB2-F0C34B52BDAB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1984670"/>
              <a:ext cx="1244187" cy="1904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9" name="Straight Arrow Connector 468">
              <a:extLst>
                <a:ext uri="{FF2B5EF4-FFF2-40B4-BE49-F238E27FC236}">
                  <a16:creationId xmlns:a16="http://schemas.microsoft.com/office/drawing/2014/main" id="{12D18E82-EA21-4FEF-B6DC-6AF5BC03F53C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1984670"/>
              <a:ext cx="1244187" cy="2380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3" name="Straight Arrow Connector 472">
              <a:extLst>
                <a:ext uri="{FF2B5EF4-FFF2-40B4-BE49-F238E27FC236}">
                  <a16:creationId xmlns:a16="http://schemas.microsoft.com/office/drawing/2014/main" id="{DB8AC92B-A7FE-4CCB-9B43-12B915083301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2460753"/>
              <a:ext cx="1244187" cy="476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4" name="Straight Arrow Connector 473">
              <a:extLst>
                <a:ext uri="{FF2B5EF4-FFF2-40B4-BE49-F238E27FC236}">
                  <a16:creationId xmlns:a16="http://schemas.microsoft.com/office/drawing/2014/main" id="{AF369FE3-6505-4D04-A728-78CD99A707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2460753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5" name="Straight Arrow Connector 474">
              <a:extLst>
                <a:ext uri="{FF2B5EF4-FFF2-40B4-BE49-F238E27FC236}">
                  <a16:creationId xmlns:a16="http://schemas.microsoft.com/office/drawing/2014/main" id="{964DD766-4543-4610-B275-8E154393A4BF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2460753"/>
              <a:ext cx="1244187" cy="1428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280EE728-8735-471D-BA7E-92F842404774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2460753"/>
              <a:ext cx="1244187" cy="1904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1CDFB08F-010F-4B91-B7A9-AFB1C5B70E40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2936836"/>
              <a:ext cx="12441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6904C4F1-60DD-469B-83A6-9A3984B7BA73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2936836"/>
              <a:ext cx="1244187" cy="476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282DD90A-8A9A-4DC2-A36E-9612A483EF5C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2936836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D949BB96-FCCD-4617-B579-12EFD4641F6A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2936836"/>
              <a:ext cx="1244187" cy="1428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F43A71B3-62AD-436D-9F23-167972A2E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2936838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9AAD8FBE-47BD-40C4-909A-DA075895B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3412919"/>
              <a:ext cx="12441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28CB50D0-322C-47F8-8E76-554FCDB65268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3412919"/>
              <a:ext cx="1244187" cy="476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C64D4E01-8F0E-4870-ABF6-F4E7EC98F348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3412919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4" name="Straight Arrow Connector 493">
              <a:extLst>
                <a:ext uri="{FF2B5EF4-FFF2-40B4-BE49-F238E27FC236}">
                  <a16:creationId xmlns:a16="http://schemas.microsoft.com/office/drawing/2014/main" id="{365D3691-7C5A-4818-8AEF-7B6CF845F8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2936838"/>
              <a:ext cx="1244187" cy="952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5" name="Straight Arrow Connector 494">
              <a:extLst>
                <a:ext uri="{FF2B5EF4-FFF2-40B4-BE49-F238E27FC236}">
                  <a16:creationId xmlns:a16="http://schemas.microsoft.com/office/drawing/2014/main" id="{90A39E2C-C200-4D79-BABC-5B969A2CA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3412920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6" name="Straight Arrow Connector 495">
              <a:extLst>
                <a:ext uri="{FF2B5EF4-FFF2-40B4-BE49-F238E27FC236}">
                  <a16:creationId xmlns:a16="http://schemas.microsoft.com/office/drawing/2014/main" id="{7D08C7D1-7E45-4AC2-8EA5-4D2682F0BE14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3889001"/>
              <a:ext cx="12441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7" name="Straight Arrow Connector 496">
              <a:extLst>
                <a:ext uri="{FF2B5EF4-FFF2-40B4-BE49-F238E27FC236}">
                  <a16:creationId xmlns:a16="http://schemas.microsoft.com/office/drawing/2014/main" id="{F7DB90A3-BEF5-4037-9344-C59E5BDE17ED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3889001"/>
              <a:ext cx="1244187" cy="476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1" name="Straight Arrow Connector 500">
              <a:extLst>
                <a:ext uri="{FF2B5EF4-FFF2-40B4-BE49-F238E27FC236}">
                  <a16:creationId xmlns:a16="http://schemas.microsoft.com/office/drawing/2014/main" id="{1A94AC1D-CAC5-45A5-B844-551ADC0531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2936838"/>
              <a:ext cx="1244187" cy="1428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2" name="Straight Arrow Connector 501">
              <a:extLst>
                <a:ext uri="{FF2B5EF4-FFF2-40B4-BE49-F238E27FC236}">
                  <a16:creationId xmlns:a16="http://schemas.microsoft.com/office/drawing/2014/main" id="{71B82276-92AE-47FD-B7A9-C8B3F195F0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3412920"/>
              <a:ext cx="1244187" cy="952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3" name="Straight Arrow Connector 502">
              <a:extLst>
                <a:ext uri="{FF2B5EF4-FFF2-40B4-BE49-F238E27FC236}">
                  <a16:creationId xmlns:a16="http://schemas.microsoft.com/office/drawing/2014/main" id="{F78B32FF-321C-4B09-8845-9588A5330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3889003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4" name="Straight Arrow Connector 503">
              <a:extLst>
                <a:ext uri="{FF2B5EF4-FFF2-40B4-BE49-F238E27FC236}">
                  <a16:creationId xmlns:a16="http://schemas.microsoft.com/office/drawing/2014/main" id="{F6BDE8CF-C25F-4E0C-AA8B-0EDE63815E08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4365084"/>
              <a:ext cx="12441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8" name="Straight Arrow Connector 507">
              <a:extLst>
                <a:ext uri="{FF2B5EF4-FFF2-40B4-BE49-F238E27FC236}">
                  <a16:creationId xmlns:a16="http://schemas.microsoft.com/office/drawing/2014/main" id="{AEDA080C-E631-460B-8050-487441F78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2936838"/>
              <a:ext cx="1244187" cy="19043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9" name="Straight Arrow Connector 508">
              <a:extLst>
                <a:ext uri="{FF2B5EF4-FFF2-40B4-BE49-F238E27FC236}">
                  <a16:creationId xmlns:a16="http://schemas.microsoft.com/office/drawing/2014/main" id="{5F956B7C-9DD3-4C8B-82EE-D3FA41A355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3412920"/>
              <a:ext cx="1244187" cy="1428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0" name="Straight Arrow Connector 509">
              <a:extLst>
                <a:ext uri="{FF2B5EF4-FFF2-40B4-BE49-F238E27FC236}">
                  <a16:creationId xmlns:a16="http://schemas.microsoft.com/office/drawing/2014/main" id="{F4937ECB-89A3-4EB2-AB77-66885AAB40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3889003"/>
              <a:ext cx="1244187" cy="952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1" name="Straight Arrow Connector 510">
              <a:extLst>
                <a:ext uri="{FF2B5EF4-FFF2-40B4-BE49-F238E27FC236}">
                  <a16:creationId xmlns:a16="http://schemas.microsoft.com/office/drawing/2014/main" id="{46EA3A0E-6082-4D67-80E9-E3956DBCB8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4365086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8" name="Straight Arrow Connector 517">
              <a:extLst>
                <a:ext uri="{FF2B5EF4-FFF2-40B4-BE49-F238E27FC236}">
                  <a16:creationId xmlns:a16="http://schemas.microsoft.com/office/drawing/2014/main" id="{5A8B954D-56D6-4DF3-A1E4-5E71AA3047BB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396046" y="2472294"/>
              <a:ext cx="1244187" cy="23688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5" name="Straight Arrow Connector 544">
              <a:extLst>
                <a:ext uri="{FF2B5EF4-FFF2-40B4-BE49-F238E27FC236}">
                  <a16:creationId xmlns:a16="http://schemas.microsoft.com/office/drawing/2014/main" id="{D7A088C8-AA39-4534-99CB-91703EACB275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396046" y="2472294"/>
              <a:ext cx="1244187" cy="1892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8" name="Straight Arrow Connector 547">
              <a:extLst>
                <a:ext uri="{FF2B5EF4-FFF2-40B4-BE49-F238E27FC236}">
                  <a16:creationId xmlns:a16="http://schemas.microsoft.com/office/drawing/2014/main" id="{92A56F57-4477-4F38-899E-0BF295194D5F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396046" y="2472294"/>
              <a:ext cx="1244187" cy="1416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1" name="Straight Arrow Connector 550">
              <a:extLst>
                <a:ext uri="{FF2B5EF4-FFF2-40B4-BE49-F238E27FC236}">
                  <a16:creationId xmlns:a16="http://schemas.microsoft.com/office/drawing/2014/main" id="{23BC257E-6C9F-4A2E-A430-8B3B071184B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396046" y="2472294"/>
              <a:ext cx="1244187" cy="940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4" name="Straight Arrow Connector 553">
              <a:extLst>
                <a:ext uri="{FF2B5EF4-FFF2-40B4-BE49-F238E27FC236}">
                  <a16:creationId xmlns:a16="http://schemas.microsoft.com/office/drawing/2014/main" id="{09335D62-9880-4D10-B67A-4C46D84B9E8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396046" y="2472294"/>
              <a:ext cx="1244187" cy="4645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2" name="Straight Arrow Connector 561">
              <a:extLst>
                <a:ext uri="{FF2B5EF4-FFF2-40B4-BE49-F238E27FC236}">
                  <a16:creationId xmlns:a16="http://schemas.microsoft.com/office/drawing/2014/main" id="{F7C7A38A-05AA-4D6B-AAC3-25E56BE1023B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2396046" y="2460753"/>
              <a:ext cx="1244187" cy="11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5" name="Straight Arrow Connector 564">
              <a:extLst>
                <a:ext uri="{FF2B5EF4-FFF2-40B4-BE49-F238E27FC236}">
                  <a16:creationId xmlns:a16="http://schemas.microsoft.com/office/drawing/2014/main" id="{279BE0B6-51E2-46CD-BADE-88207BED87C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2396046" y="1984670"/>
              <a:ext cx="1244187" cy="487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1" name="Straight Arrow Connector 570">
              <a:extLst>
                <a:ext uri="{FF2B5EF4-FFF2-40B4-BE49-F238E27FC236}">
                  <a16:creationId xmlns:a16="http://schemas.microsoft.com/office/drawing/2014/main" id="{6DCA969B-0F65-4CEE-8D68-C163BA92B507}"/>
                </a:ext>
              </a:extLst>
            </p:cNvPr>
            <p:cNvCxnSpPr>
              <a:cxnSpLocks/>
              <a:stCxn id="30" idx="6"/>
              <a:endCxn id="79" idx="2"/>
            </p:cNvCxnSpPr>
            <p:nvPr/>
          </p:nvCxnSpPr>
          <p:spPr>
            <a:xfrm>
              <a:off x="3914553" y="2472294"/>
              <a:ext cx="1244187" cy="952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7" name="Straight Arrow Connector 576">
              <a:extLst>
                <a:ext uri="{FF2B5EF4-FFF2-40B4-BE49-F238E27FC236}">
                  <a16:creationId xmlns:a16="http://schemas.microsoft.com/office/drawing/2014/main" id="{8E85E5CF-0F4F-4735-84A3-8435E60D6136}"/>
                </a:ext>
              </a:extLst>
            </p:cNvPr>
            <p:cNvCxnSpPr>
              <a:cxnSpLocks/>
              <a:stCxn id="31" idx="6"/>
              <a:endCxn id="79" idx="2"/>
            </p:cNvCxnSpPr>
            <p:nvPr/>
          </p:nvCxnSpPr>
          <p:spPr>
            <a:xfrm>
              <a:off x="3914553" y="2948377"/>
              <a:ext cx="1244187" cy="4760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3" name="Straight Arrow Connector 582">
              <a:extLst>
                <a:ext uri="{FF2B5EF4-FFF2-40B4-BE49-F238E27FC236}">
                  <a16:creationId xmlns:a16="http://schemas.microsoft.com/office/drawing/2014/main" id="{49CEC8CD-0D78-4C4A-A960-D2DA14557E4E}"/>
                </a:ext>
              </a:extLst>
            </p:cNvPr>
            <p:cNvCxnSpPr>
              <a:cxnSpLocks/>
              <a:stCxn id="32" idx="6"/>
              <a:endCxn id="79" idx="2"/>
            </p:cNvCxnSpPr>
            <p:nvPr/>
          </p:nvCxnSpPr>
          <p:spPr>
            <a:xfrm>
              <a:off x="3914553" y="3424460"/>
              <a:ext cx="1244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9" name="Straight Arrow Connector 588">
              <a:extLst>
                <a:ext uri="{FF2B5EF4-FFF2-40B4-BE49-F238E27FC236}">
                  <a16:creationId xmlns:a16="http://schemas.microsoft.com/office/drawing/2014/main" id="{9DF5871F-B24F-4CC6-880F-487FCF10DB21}"/>
                </a:ext>
              </a:extLst>
            </p:cNvPr>
            <p:cNvCxnSpPr>
              <a:cxnSpLocks/>
              <a:stCxn id="40" idx="6"/>
              <a:endCxn id="79" idx="2"/>
            </p:cNvCxnSpPr>
            <p:nvPr/>
          </p:nvCxnSpPr>
          <p:spPr>
            <a:xfrm flipV="1">
              <a:off x="3914553" y="3424460"/>
              <a:ext cx="1244187" cy="476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5" name="Straight Arrow Connector 594">
              <a:extLst>
                <a:ext uri="{FF2B5EF4-FFF2-40B4-BE49-F238E27FC236}">
                  <a16:creationId xmlns:a16="http://schemas.microsoft.com/office/drawing/2014/main" id="{B26265D3-AA1B-4D60-82EF-B3071958A03C}"/>
                </a:ext>
              </a:extLst>
            </p:cNvPr>
            <p:cNvCxnSpPr>
              <a:cxnSpLocks/>
              <a:stCxn id="33" idx="6"/>
              <a:endCxn id="79" idx="2"/>
            </p:cNvCxnSpPr>
            <p:nvPr/>
          </p:nvCxnSpPr>
          <p:spPr>
            <a:xfrm flipV="1">
              <a:off x="3914553" y="3424460"/>
              <a:ext cx="1244187" cy="9521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78B3C8-B7BE-44BB-8836-E22AA5C7CE8F}"/>
              </a:ext>
            </a:extLst>
          </p:cNvPr>
          <p:cNvGrpSpPr>
            <a:grpSpLocks noChangeAspect="1"/>
          </p:cNvGrpSpPr>
          <p:nvPr/>
        </p:nvGrpSpPr>
        <p:grpSpPr>
          <a:xfrm>
            <a:off x="2084320" y="2230403"/>
            <a:ext cx="1401090" cy="2130470"/>
            <a:chOff x="6677247" y="905319"/>
            <a:chExt cx="3311334" cy="5035151"/>
          </a:xfrm>
        </p:grpSpPr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FF722C0C-AC31-4FDB-964B-09D1817E2560}"/>
                </a:ext>
              </a:extLst>
            </p:cNvPr>
            <p:cNvSpPr/>
            <p:nvPr/>
          </p:nvSpPr>
          <p:spPr>
            <a:xfrm flipH="1">
              <a:off x="6677247" y="2333569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3A93A1E7-D142-4A6B-AD6D-9C5D8C7AF1C6}"/>
                </a:ext>
              </a:extLst>
            </p:cNvPr>
            <p:cNvSpPr/>
            <p:nvPr/>
          </p:nvSpPr>
          <p:spPr>
            <a:xfrm flipH="1">
              <a:off x="6677247" y="2809652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D73969F8-B073-495C-8E8C-D832CA66E8F5}"/>
                </a:ext>
              </a:extLst>
            </p:cNvPr>
            <p:cNvSpPr/>
            <p:nvPr/>
          </p:nvSpPr>
          <p:spPr>
            <a:xfrm flipH="1">
              <a:off x="6677247" y="3285734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9406544E-88A0-4CAA-A093-2D253F812A83}"/>
                </a:ext>
              </a:extLst>
            </p:cNvPr>
            <p:cNvSpPr/>
            <p:nvPr/>
          </p:nvSpPr>
          <p:spPr>
            <a:xfrm flipH="1">
              <a:off x="6677247" y="423790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F30E1419-5825-4DDC-884F-793FDA15E472}"/>
                </a:ext>
              </a:extLst>
            </p:cNvPr>
            <p:cNvSpPr/>
            <p:nvPr/>
          </p:nvSpPr>
          <p:spPr>
            <a:xfrm flipH="1">
              <a:off x="6677247" y="3761817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47ADD4BB-7E87-4658-B640-AEA819D70B6E}"/>
                </a:ext>
              </a:extLst>
            </p:cNvPr>
            <p:cNvSpPr/>
            <p:nvPr/>
          </p:nvSpPr>
          <p:spPr>
            <a:xfrm flipH="1">
              <a:off x="9714261" y="905319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6E57631A-4F60-4F54-9F23-E69A41F65342}"/>
                </a:ext>
              </a:extLst>
            </p:cNvPr>
            <p:cNvSpPr/>
            <p:nvPr/>
          </p:nvSpPr>
          <p:spPr>
            <a:xfrm flipH="1">
              <a:off x="9714261" y="1381402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A76CFBE1-4ED9-45F2-A2F6-62FF632B857A}"/>
                </a:ext>
              </a:extLst>
            </p:cNvPr>
            <p:cNvSpPr/>
            <p:nvPr/>
          </p:nvSpPr>
          <p:spPr>
            <a:xfrm flipH="1">
              <a:off x="9714261" y="1857484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6A91C2E5-0B24-41A8-9248-5EFA8A7F0C69}"/>
                </a:ext>
              </a:extLst>
            </p:cNvPr>
            <p:cNvSpPr/>
            <p:nvPr/>
          </p:nvSpPr>
          <p:spPr>
            <a:xfrm flipH="1">
              <a:off x="9714261" y="280965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96025230-ECA1-4ADD-B62B-FA4E1E455702}"/>
                </a:ext>
              </a:extLst>
            </p:cNvPr>
            <p:cNvSpPr/>
            <p:nvPr/>
          </p:nvSpPr>
          <p:spPr>
            <a:xfrm flipH="1">
              <a:off x="9714261" y="3285733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63B4E9D6-9F8D-49C4-9664-D1D9C483681A}"/>
                </a:ext>
              </a:extLst>
            </p:cNvPr>
            <p:cNvSpPr/>
            <p:nvPr/>
          </p:nvSpPr>
          <p:spPr>
            <a:xfrm flipH="1">
              <a:off x="9714261" y="3761815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8A2B3196-4BA1-4C3F-A8DD-ECC5DAD41FE7}"/>
                </a:ext>
              </a:extLst>
            </p:cNvPr>
            <p:cNvSpPr/>
            <p:nvPr/>
          </p:nvSpPr>
          <p:spPr>
            <a:xfrm flipH="1">
              <a:off x="9714261" y="4237898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76236984-8ADC-4495-8943-66D4949F6F2A}"/>
                </a:ext>
              </a:extLst>
            </p:cNvPr>
            <p:cNvSpPr/>
            <p:nvPr/>
          </p:nvSpPr>
          <p:spPr>
            <a:xfrm flipH="1">
              <a:off x="9714261" y="4713981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92A25853-9053-47B3-A412-B47C25F0AB0E}"/>
                </a:ext>
              </a:extLst>
            </p:cNvPr>
            <p:cNvSpPr/>
            <p:nvPr/>
          </p:nvSpPr>
          <p:spPr>
            <a:xfrm flipH="1">
              <a:off x="9714261" y="5190063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4D7C2125-F28D-4404-A865-16B8FA1A31C2}"/>
                </a:ext>
              </a:extLst>
            </p:cNvPr>
            <p:cNvSpPr/>
            <p:nvPr/>
          </p:nvSpPr>
          <p:spPr>
            <a:xfrm flipH="1">
              <a:off x="9714261" y="566615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1998AA4-165D-4B10-B3E6-F22FA15ED9B2}"/>
                </a:ext>
              </a:extLst>
            </p:cNvPr>
            <p:cNvSpPr/>
            <p:nvPr/>
          </p:nvSpPr>
          <p:spPr>
            <a:xfrm flipH="1">
              <a:off x="9714261" y="2333567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EE6DD10A-4587-4A00-B53E-802819533DD9}"/>
                </a:ext>
              </a:extLst>
            </p:cNvPr>
            <p:cNvSpPr/>
            <p:nvPr/>
          </p:nvSpPr>
          <p:spPr>
            <a:xfrm flipH="1">
              <a:off x="8195754" y="1857486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FEEE885-8EC8-4697-BA51-51DC2414ABA9}"/>
                </a:ext>
              </a:extLst>
            </p:cNvPr>
            <p:cNvSpPr/>
            <p:nvPr/>
          </p:nvSpPr>
          <p:spPr>
            <a:xfrm flipH="1">
              <a:off x="8195754" y="2333569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9F5643B1-BF15-41DA-AAE3-EDFF7DF7E8EA}"/>
                </a:ext>
              </a:extLst>
            </p:cNvPr>
            <p:cNvSpPr/>
            <p:nvPr/>
          </p:nvSpPr>
          <p:spPr>
            <a:xfrm flipH="1">
              <a:off x="8195754" y="2809652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1CD76220-7C1F-4D08-8DF2-7056BDBD158C}"/>
                </a:ext>
              </a:extLst>
            </p:cNvPr>
            <p:cNvSpPr/>
            <p:nvPr/>
          </p:nvSpPr>
          <p:spPr>
            <a:xfrm flipH="1">
              <a:off x="8195754" y="3761817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4093DBF-5D9F-4E5F-9BC4-D87E822D9961}"/>
                </a:ext>
              </a:extLst>
            </p:cNvPr>
            <p:cNvSpPr/>
            <p:nvPr/>
          </p:nvSpPr>
          <p:spPr>
            <a:xfrm flipH="1">
              <a:off x="8195754" y="423790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053EFE83-D9AB-41AD-B511-2F297B6E829E}"/>
                </a:ext>
              </a:extLst>
            </p:cNvPr>
            <p:cNvSpPr/>
            <p:nvPr/>
          </p:nvSpPr>
          <p:spPr>
            <a:xfrm flipH="1">
              <a:off x="8195754" y="4713983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C1BADDBE-0491-4185-903E-31F67E74A982}"/>
                </a:ext>
              </a:extLst>
            </p:cNvPr>
            <p:cNvSpPr/>
            <p:nvPr/>
          </p:nvSpPr>
          <p:spPr>
            <a:xfrm flipH="1">
              <a:off x="8195754" y="3285734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25" name="Straight Arrow Connector 624">
              <a:extLst>
                <a:ext uri="{FF2B5EF4-FFF2-40B4-BE49-F238E27FC236}">
                  <a16:creationId xmlns:a16="http://schemas.microsoft.com/office/drawing/2014/main" id="{C4074BBD-E49E-4A9C-9842-30A847ACA73A}"/>
                </a:ext>
              </a:extLst>
            </p:cNvPr>
            <p:cNvCxnSpPr>
              <a:cxnSpLocks/>
              <a:stCxn id="607" idx="6"/>
              <a:endCxn id="618" idx="2"/>
            </p:cNvCxnSpPr>
            <p:nvPr/>
          </p:nvCxnSpPr>
          <p:spPr>
            <a:xfrm flipH="1">
              <a:off x="8470074" y="1042479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6" name="Straight Arrow Connector 625">
              <a:extLst>
                <a:ext uri="{FF2B5EF4-FFF2-40B4-BE49-F238E27FC236}">
                  <a16:creationId xmlns:a16="http://schemas.microsoft.com/office/drawing/2014/main" id="{B99E3F4C-36BD-4C67-94F9-4CCF20809C97}"/>
                </a:ext>
              </a:extLst>
            </p:cNvPr>
            <p:cNvCxnSpPr>
              <a:cxnSpLocks/>
              <a:stCxn id="607" idx="6"/>
              <a:endCxn id="619" idx="2"/>
            </p:cNvCxnSpPr>
            <p:nvPr/>
          </p:nvCxnSpPr>
          <p:spPr>
            <a:xfrm flipH="1">
              <a:off x="8470074" y="1042479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7" name="Straight Arrow Connector 626">
              <a:extLst>
                <a:ext uri="{FF2B5EF4-FFF2-40B4-BE49-F238E27FC236}">
                  <a16:creationId xmlns:a16="http://schemas.microsoft.com/office/drawing/2014/main" id="{4BDA900D-569D-41DE-A4B0-F5AC9BBBBE7B}"/>
                </a:ext>
              </a:extLst>
            </p:cNvPr>
            <p:cNvCxnSpPr>
              <a:cxnSpLocks/>
              <a:stCxn id="607" idx="6"/>
              <a:endCxn id="620" idx="2"/>
            </p:cNvCxnSpPr>
            <p:nvPr/>
          </p:nvCxnSpPr>
          <p:spPr>
            <a:xfrm flipH="1">
              <a:off x="8470074" y="1042479"/>
              <a:ext cx="1244187" cy="190433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8" name="Straight Arrow Connector 627">
              <a:extLst>
                <a:ext uri="{FF2B5EF4-FFF2-40B4-BE49-F238E27FC236}">
                  <a16:creationId xmlns:a16="http://schemas.microsoft.com/office/drawing/2014/main" id="{E402E9D4-128D-4626-9ECC-CC3568935CDE}"/>
                </a:ext>
              </a:extLst>
            </p:cNvPr>
            <p:cNvCxnSpPr>
              <a:cxnSpLocks/>
              <a:stCxn id="607" idx="6"/>
              <a:endCxn id="624" idx="2"/>
            </p:cNvCxnSpPr>
            <p:nvPr/>
          </p:nvCxnSpPr>
          <p:spPr>
            <a:xfrm flipH="1">
              <a:off x="8470074" y="1042479"/>
              <a:ext cx="1244187" cy="238041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9" name="Straight Arrow Connector 628">
              <a:extLst>
                <a:ext uri="{FF2B5EF4-FFF2-40B4-BE49-F238E27FC236}">
                  <a16:creationId xmlns:a16="http://schemas.microsoft.com/office/drawing/2014/main" id="{2C336F75-2595-4762-B47D-F3FFD6766ABE}"/>
                </a:ext>
              </a:extLst>
            </p:cNvPr>
            <p:cNvCxnSpPr>
              <a:cxnSpLocks/>
              <a:stCxn id="607" idx="6"/>
              <a:endCxn id="621" idx="2"/>
            </p:cNvCxnSpPr>
            <p:nvPr/>
          </p:nvCxnSpPr>
          <p:spPr>
            <a:xfrm flipH="1">
              <a:off x="8470074" y="1042479"/>
              <a:ext cx="1244187" cy="285649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0" name="Straight Arrow Connector 629">
              <a:extLst>
                <a:ext uri="{FF2B5EF4-FFF2-40B4-BE49-F238E27FC236}">
                  <a16:creationId xmlns:a16="http://schemas.microsoft.com/office/drawing/2014/main" id="{D86F529F-0BAC-4EA9-A51A-A98F7C7D1485}"/>
                </a:ext>
              </a:extLst>
            </p:cNvPr>
            <p:cNvCxnSpPr>
              <a:cxnSpLocks/>
              <a:stCxn id="607" idx="6"/>
              <a:endCxn id="622" idx="2"/>
            </p:cNvCxnSpPr>
            <p:nvPr/>
          </p:nvCxnSpPr>
          <p:spPr>
            <a:xfrm flipH="1">
              <a:off x="8470074" y="1042479"/>
              <a:ext cx="1244187" cy="33325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1" name="Straight Arrow Connector 630">
              <a:extLst>
                <a:ext uri="{FF2B5EF4-FFF2-40B4-BE49-F238E27FC236}">
                  <a16:creationId xmlns:a16="http://schemas.microsoft.com/office/drawing/2014/main" id="{5C61694D-3587-4C04-8440-4A0F7244DF35}"/>
                </a:ext>
              </a:extLst>
            </p:cNvPr>
            <p:cNvCxnSpPr>
              <a:cxnSpLocks/>
              <a:stCxn id="607" idx="6"/>
              <a:endCxn id="623" idx="2"/>
            </p:cNvCxnSpPr>
            <p:nvPr/>
          </p:nvCxnSpPr>
          <p:spPr>
            <a:xfrm flipH="1">
              <a:off x="8470074" y="1042479"/>
              <a:ext cx="1244187" cy="380866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2" name="Straight Arrow Connector 631">
              <a:extLst>
                <a:ext uri="{FF2B5EF4-FFF2-40B4-BE49-F238E27FC236}">
                  <a16:creationId xmlns:a16="http://schemas.microsoft.com/office/drawing/2014/main" id="{AC9CF509-52B3-490C-B894-52FF8987E9BC}"/>
                </a:ext>
              </a:extLst>
            </p:cNvPr>
            <p:cNvCxnSpPr>
              <a:cxnSpLocks/>
              <a:stCxn id="608" idx="6"/>
              <a:endCxn id="618" idx="2"/>
            </p:cNvCxnSpPr>
            <p:nvPr/>
          </p:nvCxnSpPr>
          <p:spPr>
            <a:xfrm flipH="1">
              <a:off x="8470074" y="1518562"/>
              <a:ext cx="1244187" cy="47608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3" name="Straight Arrow Connector 632">
              <a:extLst>
                <a:ext uri="{FF2B5EF4-FFF2-40B4-BE49-F238E27FC236}">
                  <a16:creationId xmlns:a16="http://schemas.microsoft.com/office/drawing/2014/main" id="{8FA4ACF7-F1BE-4CF0-B08E-10739F64BD6F}"/>
                </a:ext>
              </a:extLst>
            </p:cNvPr>
            <p:cNvCxnSpPr>
              <a:cxnSpLocks/>
              <a:stCxn id="608" idx="6"/>
              <a:endCxn id="619" idx="2"/>
            </p:cNvCxnSpPr>
            <p:nvPr/>
          </p:nvCxnSpPr>
          <p:spPr>
            <a:xfrm flipH="1">
              <a:off x="8470074" y="1518562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4" name="Straight Arrow Connector 633">
              <a:extLst>
                <a:ext uri="{FF2B5EF4-FFF2-40B4-BE49-F238E27FC236}">
                  <a16:creationId xmlns:a16="http://schemas.microsoft.com/office/drawing/2014/main" id="{4C6A278E-F41A-4A71-A789-1E45FF28398E}"/>
                </a:ext>
              </a:extLst>
            </p:cNvPr>
            <p:cNvCxnSpPr>
              <a:cxnSpLocks/>
              <a:stCxn id="608" idx="6"/>
              <a:endCxn id="620" idx="2"/>
            </p:cNvCxnSpPr>
            <p:nvPr/>
          </p:nvCxnSpPr>
          <p:spPr>
            <a:xfrm flipH="1">
              <a:off x="8470074" y="1518562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5" name="Straight Arrow Connector 634">
              <a:extLst>
                <a:ext uri="{FF2B5EF4-FFF2-40B4-BE49-F238E27FC236}">
                  <a16:creationId xmlns:a16="http://schemas.microsoft.com/office/drawing/2014/main" id="{65FD0786-1C08-4F7B-9B51-558489A85BA1}"/>
                </a:ext>
              </a:extLst>
            </p:cNvPr>
            <p:cNvCxnSpPr>
              <a:cxnSpLocks/>
              <a:stCxn id="608" idx="6"/>
              <a:endCxn id="624" idx="2"/>
            </p:cNvCxnSpPr>
            <p:nvPr/>
          </p:nvCxnSpPr>
          <p:spPr>
            <a:xfrm flipH="1">
              <a:off x="8470074" y="1518562"/>
              <a:ext cx="1244187" cy="190433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6" name="Straight Arrow Connector 635">
              <a:extLst>
                <a:ext uri="{FF2B5EF4-FFF2-40B4-BE49-F238E27FC236}">
                  <a16:creationId xmlns:a16="http://schemas.microsoft.com/office/drawing/2014/main" id="{22752DEF-AE61-425C-9932-68A859D01E76}"/>
                </a:ext>
              </a:extLst>
            </p:cNvPr>
            <p:cNvCxnSpPr>
              <a:cxnSpLocks/>
              <a:stCxn id="608" idx="6"/>
              <a:endCxn id="621" idx="2"/>
            </p:cNvCxnSpPr>
            <p:nvPr/>
          </p:nvCxnSpPr>
          <p:spPr>
            <a:xfrm flipH="1">
              <a:off x="8470074" y="1518562"/>
              <a:ext cx="1244187" cy="238041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7" name="Straight Arrow Connector 636">
              <a:extLst>
                <a:ext uri="{FF2B5EF4-FFF2-40B4-BE49-F238E27FC236}">
                  <a16:creationId xmlns:a16="http://schemas.microsoft.com/office/drawing/2014/main" id="{5BDE1663-04DF-4A63-A42B-601A5446E9C9}"/>
                </a:ext>
              </a:extLst>
            </p:cNvPr>
            <p:cNvCxnSpPr>
              <a:cxnSpLocks/>
              <a:stCxn id="608" idx="6"/>
              <a:endCxn id="622" idx="2"/>
            </p:cNvCxnSpPr>
            <p:nvPr/>
          </p:nvCxnSpPr>
          <p:spPr>
            <a:xfrm flipH="1">
              <a:off x="8470074" y="1518562"/>
              <a:ext cx="1244187" cy="285649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8" name="Straight Arrow Connector 637">
              <a:extLst>
                <a:ext uri="{FF2B5EF4-FFF2-40B4-BE49-F238E27FC236}">
                  <a16:creationId xmlns:a16="http://schemas.microsoft.com/office/drawing/2014/main" id="{6A64BE39-ABF9-4A26-9428-70EB22301601}"/>
                </a:ext>
              </a:extLst>
            </p:cNvPr>
            <p:cNvCxnSpPr>
              <a:cxnSpLocks/>
              <a:stCxn id="608" idx="6"/>
              <a:endCxn id="623" idx="2"/>
            </p:cNvCxnSpPr>
            <p:nvPr/>
          </p:nvCxnSpPr>
          <p:spPr>
            <a:xfrm flipH="1">
              <a:off x="8470074" y="1518562"/>
              <a:ext cx="1244187" cy="33325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9" name="Straight Arrow Connector 638">
              <a:extLst>
                <a:ext uri="{FF2B5EF4-FFF2-40B4-BE49-F238E27FC236}">
                  <a16:creationId xmlns:a16="http://schemas.microsoft.com/office/drawing/2014/main" id="{802587F0-0990-4213-A867-7375685B8CE7}"/>
                </a:ext>
              </a:extLst>
            </p:cNvPr>
            <p:cNvCxnSpPr>
              <a:cxnSpLocks/>
              <a:stCxn id="609" idx="6"/>
              <a:endCxn id="618" idx="2"/>
            </p:cNvCxnSpPr>
            <p:nvPr/>
          </p:nvCxnSpPr>
          <p:spPr>
            <a:xfrm flipH="1">
              <a:off x="8470074" y="1994644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0" name="Straight Arrow Connector 639">
              <a:extLst>
                <a:ext uri="{FF2B5EF4-FFF2-40B4-BE49-F238E27FC236}">
                  <a16:creationId xmlns:a16="http://schemas.microsoft.com/office/drawing/2014/main" id="{386ACEF3-47F4-4E86-B528-0BC88406870B}"/>
                </a:ext>
              </a:extLst>
            </p:cNvPr>
            <p:cNvCxnSpPr>
              <a:cxnSpLocks/>
              <a:stCxn id="609" idx="6"/>
              <a:endCxn id="619" idx="2"/>
            </p:cNvCxnSpPr>
            <p:nvPr/>
          </p:nvCxnSpPr>
          <p:spPr>
            <a:xfrm flipH="1">
              <a:off x="8470074" y="1994644"/>
              <a:ext cx="1244187" cy="47608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1" name="Straight Arrow Connector 640">
              <a:extLst>
                <a:ext uri="{FF2B5EF4-FFF2-40B4-BE49-F238E27FC236}">
                  <a16:creationId xmlns:a16="http://schemas.microsoft.com/office/drawing/2014/main" id="{797B384D-44C0-4886-96EF-12D66BF5ED92}"/>
                </a:ext>
              </a:extLst>
            </p:cNvPr>
            <p:cNvCxnSpPr>
              <a:cxnSpLocks/>
              <a:stCxn id="609" idx="6"/>
              <a:endCxn id="620" idx="2"/>
            </p:cNvCxnSpPr>
            <p:nvPr/>
          </p:nvCxnSpPr>
          <p:spPr>
            <a:xfrm flipH="1">
              <a:off x="8470074" y="1994644"/>
              <a:ext cx="1244187" cy="95216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2" name="Straight Arrow Connector 641">
              <a:extLst>
                <a:ext uri="{FF2B5EF4-FFF2-40B4-BE49-F238E27FC236}">
                  <a16:creationId xmlns:a16="http://schemas.microsoft.com/office/drawing/2014/main" id="{C69BCB4E-30F3-49F8-B7BC-1131BF775C36}"/>
                </a:ext>
              </a:extLst>
            </p:cNvPr>
            <p:cNvCxnSpPr>
              <a:cxnSpLocks/>
              <a:stCxn id="609" idx="6"/>
              <a:endCxn id="624" idx="2"/>
            </p:cNvCxnSpPr>
            <p:nvPr/>
          </p:nvCxnSpPr>
          <p:spPr>
            <a:xfrm flipH="1">
              <a:off x="8470074" y="1994644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3" name="Straight Arrow Connector 642">
              <a:extLst>
                <a:ext uri="{FF2B5EF4-FFF2-40B4-BE49-F238E27FC236}">
                  <a16:creationId xmlns:a16="http://schemas.microsoft.com/office/drawing/2014/main" id="{7F74858A-3B14-44B4-915A-7FCE2A5E8A04}"/>
                </a:ext>
              </a:extLst>
            </p:cNvPr>
            <p:cNvCxnSpPr>
              <a:cxnSpLocks/>
              <a:stCxn id="609" idx="6"/>
              <a:endCxn id="621" idx="2"/>
            </p:cNvCxnSpPr>
            <p:nvPr/>
          </p:nvCxnSpPr>
          <p:spPr>
            <a:xfrm flipH="1">
              <a:off x="8470074" y="1994644"/>
              <a:ext cx="1244187" cy="190433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4" name="Straight Arrow Connector 643">
              <a:extLst>
                <a:ext uri="{FF2B5EF4-FFF2-40B4-BE49-F238E27FC236}">
                  <a16:creationId xmlns:a16="http://schemas.microsoft.com/office/drawing/2014/main" id="{2465BE87-7F00-4A3C-A759-93089E2B3052}"/>
                </a:ext>
              </a:extLst>
            </p:cNvPr>
            <p:cNvCxnSpPr>
              <a:cxnSpLocks/>
              <a:stCxn id="609" idx="6"/>
              <a:endCxn id="622" idx="2"/>
            </p:cNvCxnSpPr>
            <p:nvPr/>
          </p:nvCxnSpPr>
          <p:spPr>
            <a:xfrm flipH="1">
              <a:off x="8470074" y="1994644"/>
              <a:ext cx="1244187" cy="238041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5" name="Straight Arrow Connector 644">
              <a:extLst>
                <a:ext uri="{FF2B5EF4-FFF2-40B4-BE49-F238E27FC236}">
                  <a16:creationId xmlns:a16="http://schemas.microsoft.com/office/drawing/2014/main" id="{345F1B18-612F-4F89-9792-A760BE757C82}"/>
                </a:ext>
              </a:extLst>
            </p:cNvPr>
            <p:cNvCxnSpPr>
              <a:cxnSpLocks/>
              <a:stCxn id="609" idx="6"/>
              <a:endCxn id="623" idx="2"/>
            </p:cNvCxnSpPr>
            <p:nvPr/>
          </p:nvCxnSpPr>
          <p:spPr>
            <a:xfrm flipH="1">
              <a:off x="8470074" y="1994644"/>
              <a:ext cx="1244187" cy="285649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6" name="Straight Arrow Connector 645">
              <a:extLst>
                <a:ext uri="{FF2B5EF4-FFF2-40B4-BE49-F238E27FC236}">
                  <a16:creationId xmlns:a16="http://schemas.microsoft.com/office/drawing/2014/main" id="{8D96A0F7-4CBD-46F4-89C9-FFA797749446}"/>
                </a:ext>
              </a:extLst>
            </p:cNvPr>
            <p:cNvCxnSpPr>
              <a:cxnSpLocks/>
              <a:stCxn id="617" idx="6"/>
              <a:endCxn id="618" idx="2"/>
            </p:cNvCxnSpPr>
            <p:nvPr/>
          </p:nvCxnSpPr>
          <p:spPr>
            <a:xfrm flipH="1" flipV="1">
              <a:off x="8470074" y="1994646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7" name="Straight Arrow Connector 646">
              <a:extLst>
                <a:ext uri="{FF2B5EF4-FFF2-40B4-BE49-F238E27FC236}">
                  <a16:creationId xmlns:a16="http://schemas.microsoft.com/office/drawing/2014/main" id="{AF7E6340-849A-40B3-91DC-1B5E9B35ABBA}"/>
                </a:ext>
              </a:extLst>
            </p:cNvPr>
            <p:cNvCxnSpPr>
              <a:cxnSpLocks/>
              <a:stCxn id="617" idx="6"/>
              <a:endCxn id="619" idx="2"/>
            </p:cNvCxnSpPr>
            <p:nvPr/>
          </p:nvCxnSpPr>
          <p:spPr>
            <a:xfrm flipH="1">
              <a:off x="8470074" y="2470727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8" name="Straight Arrow Connector 647">
              <a:extLst>
                <a:ext uri="{FF2B5EF4-FFF2-40B4-BE49-F238E27FC236}">
                  <a16:creationId xmlns:a16="http://schemas.microsoft.com/office/drawing/2014/main" id="{833E40B0-0317-49C4-A842-AAF34B110B9A}"/>
                </a:ext>
              </a:extLst>
            </p:cNvPr>
            <p:cNvCxnSpPr>
              <a:cxnSpLocks/>
              <a:stCxn id="617" idx="6"/>
              <a:endCxn id="620" idx="2"/>
            </p:cNvCxnSpPr>
            <p:nvPr/>
          </p:nvCxnSpPr>
          <p:spPr>
            <a:xfrm flipH="1">
              <a:off x="8470074" y="2470727"/>
              <a:ext cx="1244187" cy="47608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9" name="Straight Arrow Connector 648">
              <a:extLst>
                <a:ext uri="{FF2B5EF4-FFF2-40B4-BE49-F238E27FC236}">
                  <a16:creationId xmlns:a16="http://schemas.microsoft.com/office/drawing/2014/main" id="{C9CB6C5A-B345-4CFB-9F8D-66D6D8288B3A}"/>
                </a:ext>
              </a:extLst>
            </p:cNvPr>
            <p:cNvCxnSpPr>
              <a:cxnSpLocks/>
              <a:stCxn id="617" idx="6"/>
              <a:endCxn id="624" idx="2"/>
            </p:cNvCxnSpPr>
            <p:nvPr/>
          </p:nvCxnSpPr>
          <p:spPr>
            <a:xfrm flipH="1">
              <a:off x="8470074" y="2470727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0" name="Straight Arrow Connector 649">
              <a:extLst>
                <a:ext uri="{FF2B5EF4-FFF2-40B4-BE49-F238E27FC236}">
                  <a16:creationId xmlns:a16="http://schemas.microsoft.com/office/drawing/2014/main" id="{C427184B-4C6C-43F6-96F3-7BC68228FC77}"/>
                </a:ext>
              </a:extLst>
            </p:cNvPr>
            <p:cNvCxnSpPr>
              <a:cxnSpLocks/>
              <a:stCxn id="617" idx="6"/>
              <a:endCxn id="621" idx="2"/>
            </p:cNvCxnSpPr>
            <p:nvPr/>
          </p:nvCxnSpPr>
          <p:spPr>
            <a:xfrm flipH="1">
              <a:off x="8470074" y="2470727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1" name="Straight Arrow Connector 650">
              <a:extLst>
                <a:ext uri="{FF2B5EF4-FFF2-40B4-BE49-F238E27FC236}">
                  <a16:creationId xmlns:a16="http://schemas.microsoft.com/office/drawing/2014/main" id="{4A37BE2D-6F4F-4582-B9D5-BA2E2C353C16}"/>
                </a:ext>
              </a:extLst>
            </p:cNvPr>
            <p:cNvCxnSpPr>
              <a:cxnSpLocks/>
              <a:stCxn id="617" idx="6"/>
              <a:endCxn id="622" idx="2"/>
            </p:cNvCxnSpPr>
            <p:nvPr/>
          </p:nvCxnSpPr>
          <p:spPr>
            <a:xfrm flipH="1">
              <a:off x="8470074" y="2470727"/>
              <a:ext cx="1244187" cy="190433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2" name="Straight Arrow Connector 651">
              <a:extLst>
                <a:ext uri="{FF2B5EF4-FFF2-40B4-BE49-F238E27FC236}">
                  <a16:creationId xmlns:a16="http://schemas.microsoft.com/office/drawing/2014/main" id="{1F3FAD9D-988E-407F-887C-21BD7AE80D1C}"/>
                </a:ext>
              </a:extLst>
            </p:cNvPr>
            <p:cNvCxnSpPr>
              <a:cxnSpLocks/>
              <a:stCxn id="617" idx="6"/>
              <a:endCxn id="623" idx="2"/>
            </p:cNvCxnSpPr>
            <p:nvPr/>
          </p:nvCxnSpPr>
          <p:spPr>
            <a:xfrm flipH="1">
              <a:off x="8470074" y="2470727"/>
              <a:ext cx="1244187" cy="238041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3" name="Straight Arrow Connector 652">
              <a:extLst>
                <a:ext uri="{FF2B5EF4-FFF2-40B4-BE49-F238E27FC236}">
                  <a16:creationId xmlns:a16="http://schemas.microsoft.com/office/drawing/2014/main" id="{197BE11D-0ACE-48EB-9825-0EA034C47715}"/>
                </a:ext>
              </a:extLst>
            </p:cNvPr>
            <p:cNvCxnSpPr>
              <a:cxnSpLocks/>
              <a:stCxn id="610" idx="6"/>
              <a:endCxn id="618" idx="2"/>
            </p:cNvCxnSpPr>
            <p:nvPr/>
          </p:nvCxnSpPr>
          <p:spPr>
            <a:xfrm flipH="1" flipV="1">
              <a:off x="8470074" y="1994646"/>
              <a:ext cx="1244187" cy="95216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4" name="Straight Arrow Connector 653">
              <a:extLst>
                <a:ext uri="{FF2B5EF4-FFF2-40B4-BE49-F238E27FC236}">
                  <a16:creationId xmlns:a16="http://schemas.microsoft.com/office/drawing/2014/main" id="{FCF69AA3-23E4-454C-9BEA-1B2846387603}"/>
                </a:ext>
              </a:extLst>
            </p:cNvPr>
            <p:cNvCxnSpPr>
              <a:cxnSpLocks/>
              <a:stCxn id="610" idx="6"/>
              <a:endCxn id="619" idx="2"/>
            </p:cNvCxnSpPr>
            <p:nvPr/>
          </p:nvCxnSpPr>
          <p:spPr>
            <a:xfrm flipH="1" flipV="1">
              <a:off x="8470074" y="2470729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5" name="Straight Arrow Connector 654">
              <a:extLst>
                <a:ext uri="{FF2B5EF4-FFF2-40B4-BE49-F238E27FC236}">
                  <a16:creationId xmlns:a16="http://schemas.microsoft.com/office/drawing/2014/main" id="{28CDD5AB-5739-43ED-8F68-01EDFFAEA860}"/>
                </a:ext>
              </a:extLst>
            </p:cNvPr>
            <p:cNvCxnSpPr>
              <a:cxnSpLocks/>
              <a:stCxn id="610" idx="6"/>
              <a:endCxn id="620" idx="2"/>
            </p:cNvCxnSpPr>
            <p:nvPr/>
          </p:nvCxnSpPr>
          <p:spPr>
            <a:xfrm flipH="1">
              <a:off x="8470074" y="2946810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6" name="Straight Arrow Connector 655">
              <a:extLst>
                <a:ext uri="{FF2B5EF4-FFF2-40B4-BE49-F238E27FC236}">
                  <a16:creationId xmlns:a16="http://schemas.microsoft.com/office/drawing/2014/main" id="{00991BB7-AE5F-4459-ACB3-27A49E16EB29}"/>
                </a:ext>
              </a:extLst>
            </p:cNvPr>
            <p:cNvCxnSpPr>
              <a:cxnSpLocks/>
              <a:stCxn id="610" idx="6"/>
              <a:endCxn id="624" idx="2"/>
            </p:cNvCxnSpPr>
            <p:nvPr/>
          </p:nvCxnSpPr>
          <p:spPr>
            <a:xfrm flipH="1">
              <a:off x="8470074" y="2946810"/>
              <a:ext cx="1244187" cy="47608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7" name="Straight Arrow Connector 656">
              <a:extLst>
                <a:ext uri="{FF2B5EF4-FFF2-40B4-BE49-F238E27FC236}">
                  <a16:creationId xmlns:a16="http://schemas.microsoft.com/office/drawing/2014/main" id="{8E29434A-DA54-4CD1-929F-31CD20ED874C}"/>
                </a:ext>
              </a:extLst>
            </p:cNvPr>
            <p:cNvCxnSpPr>
              <a:cxnSpLocks/>
              <a:stCxn id="610" idx="6"/>
              <a:endCxn id="621" idx="2"/>
            </p:cNvCxnSpPr>
            <p:nvPr/>
          </p:nvCxnSpPr>
          <p:spPr>
            <a:xfrm flipH="1">
              <a:off x="8470074" y="2946810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8" name="Straight Arrow Connector 657">
              <a:extLst>
                <a:ext uri="{FF2B5EF4-FFF2-40B4-BE49-F238E27FC236}">
                  <a16:creationId xmlns:a16="http://schemas.microsoft.com/office/drawing/2014/main" id="{C5B32625-AEAD-4532-A148-5C52115E5876}"/>
                </a:ext>
              </a:extLst>
            </p:cNvPr>
            <p:cNvCxnSpPr>
              <a:cxnSpLocks/>
              <a:stCxn id="610" idx="6"/>
              <a:endCxn id="622" idx="2"/>
            </p:cNvCxnSpPr>
            <p:nvPr/>
          </p:nvCxnSpPr>
          <p:spPr>
            <a:xfrm flipH="1">
              <a:off x="8470074" y="2946810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9" name="Straight Arrow Connector 658">
              <a:extLst>
                <a:ext uri="{FF2B5EF4-FFF2-40B4-BE49-F238E27FC236}">
                  <a16:creationId xmlns:a16="http://schemas.microsoft.com/office/drawing/2014/main" id="{3FBADCD1-9A90-410F-9A40-C9F5DC1E047B}"/>
                </a:ext>
              </a:extLst>
            </p:cNvPr>
            <p:cNvCxnSpPr>
              <a:cxnSpLocks/>
              <a:stCxn id="610" idx="6"/>
              <a:endCxn id="623" idx="2"/>
            </p:cNvCxnSpPr>
            <p:nvPr/>
          </p:nvCxnSpPr>
          <p:spPr>
            <a:xfrm flipH="1">
              <a:off x="8470074" y="2946810"/>
              <a:ext cx="1244187" cy="190433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0" name="Straight Arrow Connector 659">
              <a:extLst>
                <a:ext uri="{FF2B5EF4-FFF2-40B4-BE49-F238E27FC236}">
                  <a16:creationId xmlns:a16="http://schemas.microsoft.com/office/drawing/2014/main" id="{C4254C96-D407-4B4F-A15E-88D133E4160C}"/>
                </a:ext>
              </a:extLst>
            </p:cNvPr>
            <p:cNvCxnSpPr>
              <a:cxnSpLocks/>
              <a:stCxn id="611" idx="6"/>
              <a:endCxn id="618" idx="2"/>
            </p:cNvCxnSpPr>
            <p:nvPr/>
          </p:nvCxnSpPr>
          <p:spPr>
            <a:xfrm flipH="1" flipV="1">
              <a:off x="8470074" y="1994646"/>
              <a:ext cx="1244187" cy="142824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1" name="Straight Arrow Connector 660">
              <a:extLst>
                <a:ext uri="{FF2B5EF4-FFF2-40B4-BE49-F238E27FC236}">
                  <a16:creationId xmlns:a16="http://schemas.microsoft.com/office/drawing/2014/main" id="{61DF8273-B36B-4BAA-9C4D-F5428825CB41}"/>
                </a:ext>
              </a:extLst>
            </p:cNvPr>
            <p:cNvCxnSpPr>
              <a:cxnSpLocks/>
              <a:stCxn id="611" idx="6"/>
              <a:endCxn id="619" idx="2"/>
            </p:cNvCxnSpPr>
            <p:nvPr/>
          </p:nvCxnSpPr>
          <p:spPr>
            <a:xfrm flipH="1" flipV="1">
              <a:off x="8470074" y="2470729"/>
              <a:ext cx="1244187" cy="95216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2" name="Straight Arrow Connector 661">
              <a:extLst>
                <a:ext uri="{FF2B5EF4-FFF2-40B4-BE49-F238E27FC236}">
                  <a16:creationId xmlns:a16="http://schemas.microsoft.com/office/drawing/2014/main" id="{7D131201-9BCA-4CE4-8AE0-7A67BFCDFD63}"/>
                </a:ext>
              </a:extLst>
            </p:cNvPr>
            <p:cNvCxnSpPr>
              <a:cxnSpLocks/>
              <a:stCxn id="611" idx="6"/>
              <a:endCxn id="620" idx="2"/>
            </p:cNvCxnSpPr>
            <p:nvPr/>
          </p:nvCxnSpPr>
          <p:spPr>
            <a:xfrm flipH="1" flipV="1">
              <a:off x="8470074" y="2946812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3" name="Straight Arrow Connector 662">
              <a:extLst>
                <a:ext uri="{FF2B5EF4-FFF2-40B4-BE49-F238E27FC236}">
                  <a16:creationId xmlns:a16="http://schemas.microsoft.com/office/drawing/2014/main" id="{70EDB162-6A4C-4F13-9BCC-51A446073E41}"/>
                </a:ext>
              </a:extLst>
            </p:cNvPr>
            <p:cNvCxnSpPr>
              <a:cxnSpLocks/>
              <a:stCxn id="611" idx="6"/>
              <a:endCxn id="624" idx="2"/>
            </p:cNvCxnSpPr>
            <p:nvPr/>
          </p:nvCxnSpPr>
          <p:spPr>
            <a:xfrm flipH="1">
              <a:off x="8470074" y="3422893"/>
              <a:ext cx="1244187" cy="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4" name="Straight Arrow Connector 663">
              <a:extLst>
                <a:ext uri="{FF2B5EF4-FFF2-40B4-BE49-F238E27FC236}">
                  <a16:creationId xmlns:a16="http://schemas.microsoft.com/office/drawing/2014/main" id="{A73B3D89-EEFC-42D2-BA48-8B634844DE52}"/>
                </a:ext>
              </a:extLst>
            </p:cNvPr>
            <p:cNvCxnSpPr>
              <a:cxnSpLocks/>
              <a:stCxn id="611" idx="6"/>
              <a:endCxn id="621" idx="2"/>
            </p:cNvCxnSpPr>
            <p:nvPr/>
          </p:nvCxnSpPr>
          <p:spPr>
            <a:xfrm flipH="1">
              <a:off x="8470074" y="3422893"/>
              <a:ext cx="1244187" cy="47608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5" name="Straight Arrow Connector 664">
              <a:extLst>
                <a:ext uri="{FF2B5EF4-FFF2-40B4-BE49-F238E27FC236}">
                  <a16:creationId xmlns:a16="http://schemas.microsoft.com/office/drawing/2014/main" id="{46844A87-7907-4938-98B0-BC560D969385}"/>
                </a:ext>
              </a:extLst>
            </p:cNvPr>
            <p:cNvCxnSpPr>
              <a:cxnSpLocks/>
              <a:stCxn id="611" idx="6"/>
              <a:endCxn id="622" idx="2"/>
            </p:cNvCxnSpPr>
            <p:nvPr/>
          </p:nvCxnSpPr>
          <p:spPr>
            <a:xfrm flipH="1">
              <a:off x="8470074" y="3422893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6" name="Straight Arrow Connector 665">
              <a:extLst>
                <a:ext uri="{FF2B5EF4-FFF2-40B4-BE49-F238E27FC236}">
                  <a16:creationId xmlns:a16="http://schemas.microsoft.com/office/drawing/2014/main" id="{BAFD3106-537A-42E8-ABDD-7EE147F1155B}"/>
                </a:ext>
              </a:extLst>
            </p:cNvPr>
            <p:cNvCxnSpPr>
              <a:cxnSpLocks/>
              <a:stCxn id="611" idx="6"/>
              <a:endCxn id="623" idx="2"/>
            </p:cNvCxnSpPr>
            <p:nvPr/>
          </p:nvCxnSpPr>
          <p:spPr>
            <a:xfrm flipH="1">
              <a:off x="8470074" y="3422893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7" name="Straight Arrow Connector 666">
              <a:extLst>
                <a:ext uri="{FF2B5EF4-FFF2-40B4-BE49-F238E27FC236}">
                  <a16:creationId xmlns:a16="http://schemas.microsoft.com/office/drawing/2014/main" id="{E9F01E1A-7A04-4021-9134-090669CBA40E}"/>
                </a:ext>
              </a:extLst>
            </p:cNvPr>
            <p:cNvCxnSpPr>
              <a:cxnSpLocks/>
              <a:stCxn id="612" idx="6"/>
              <a:endCxn id="618" idx="2"/>
            </p:cNvCxnSpPr>
            <p:nvPr/>
          </p:nvCxnSpPr>
          <p:spPr>
            <a:xfrm flipH="1" flipV="1">
              <a:off x="8470074" y="1994646"/>
              <a:ext cx="1244187" cy="190432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8" name="Straight Arrow Connector 667">
              <a:extLst>
                <a:ext uri="{FF2B5EF4-FFF2-40B4-BE49-F238E27FC236}">
                  <a16:creationId xmlns:a16="http://schemas.microsoft.com/office/drawing/2014/main" id="{ED6FF2A9-EF30-4962-94C3-2A85FCD62DCE}"/>
                </a:ext>
              </a:extLst>
            </p:cNvPr>
            <p:cNvCxnSpPr>
              <a:cxnSpLocks/>
              <a:stCxn id="612" idx="6"/>
              <a:endCxn id="619" idx="2"/>
            </p:cNvCxnSpPr>
            <p:nvPr/>
          </p:nvCxnSpPr>
          <p:spPr>
            <a:xfrm flipH="1" flipV="1">
              <a:off x="8470074" y="2470729"/>
              <a:ext cx="1244187" cy="142824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9" name="Straight Arrow Connector 668">
              <a:extLst>
                <a:ext uri="{FF2B5EF4-FFF2-40B4-BE49-F238E27FC236}">
                  <a16:creationId xmlns:a16="http://schemas.microsoft.com/office/drawing/2014/main" id="{29EC1F3B-95D3-4C0B-AB5B-51AF60C750AD}"/>
                </a:ext>
              </a:extLst>
            </p:cNvPr>
            <p:cNvCxnSpPr>
              <a:cxnSpLocks/>
              <a:stCxn id="612" idx="6"/>
              <a:endCxn id="620" idx="2"/>
            </p:cNvCxnSpPr>
            <p:nvPr/>
          </p:nvCxnSpPr>
          <p:spPr>
            <a:xfrm flipH="1" flipV="1">
              <a:off x="8470074" y="2946812"/>
              <a:ext cx="1244187" cy="95216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0" name="Straight Arrow Connector 669">
              <a:extLst>
                <a:ext uri="{FF2B5EF4-FFF2-40B4-BE49-F238E27FC236}">
                  <a16:creationId xmlns:a16="http://schemas.microsoft.com/office/drawing/2014/main" id="{0B3111E4-E0E5-44FA-BB47-41334D75886C}"/>
                </a:ext>
              </a:extLst>
            </p:cNvPr>
            <p:cNvCxnSpPr>
              <a:cxnSpLocks/>
              <a:stCxn id="612" idx="6"/>
              <a:endCxn id="624" idx="2"/>
            </p:cNvCxnSpPr>
            <p:nvPr/>
          </p:nvCxnSpPr>
          <p:spPr>
            <a:xfrm flipH="1" flipV="1">
              <a:off x="8470074" y="3422894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1" name="Straight Arrow Connector 670">
              <a:extLst>
                <a:ext uri="{FF2B5EF4-FFF2-40B4-BE49-F238E27FC236}">
                  <a16:creationId xmlns:a16="http://schemas.microsoft.com/office/drawing/2014/main" id="{5F2ADB87-562E-4ACA-A4C3-24E2312E922E}"/>
                </a:ext>
              </a:extLst>
            </p:cNvPr>
            <p:cNvCxnSpPr>
              <a:cxnSpLocks/>
              <a:stCxn id="612" idx="6"/>
              <a:endCxn id="621" idx="2"/>
            </p:cNvCxnSpPr>
            <p:nvPr/>
          </p:nvCxnSpPr>
          <p:spPr>
            <a:xfrm flipH="1">
              <a:off x="8470074" y="3898975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2" name="Straight Arrow Connector 671">
              <a:extLst>
                <a:ext uri="{FF2B5EF4-FFF2-40B4-BE49-F238E27FC236}">
                  <a16:creationId xmlns:a16="http://schemas.microsoft.com/office/drawing/2014/main" id="{73618E24-B458-47AD-95B7-FC7AC07936B6}"/>
                </a:ext>
              </a:extLst>
            </p:cNvPr>
            <p:cNvCxnSpPr>
              <a:cxnSpLocks/>
              <a:stCxn id="612" idx="6"/>
              <a:endCxn id="622" idx="2"/>
            </p:cNvCxnSpPr>
            <p:nvPr/>
          </p:nvCxnSpPr>
          <p:spPr>
            <a:xfrm flipH="1">
              <a:off x="8470074" y="3898975"/>
              <a:ext cx="1244187" cy="47608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3" name="Straight Arrow Connector 672">
              <a:extLst>
                <a:ext uri="{FF2B5EF4-FFF2-40B4-BE49-F238E27FC236}">
                  <a16:creationId xmlns:a16="http://schemas.microsoft.com/office/drawing/2014/main" id="{DBF11959-AF68-4A92-9D38-E20697441666}"/>
                </a:ext>
              </a:extLst>
            </p:cNvPr>
            <p:cNvCxnSpPr>
              <a:cxnSpLocks/>
              <a:stCxn id="612" idx="6"/>
              <a:endCxn id="623" idx="2"/>
            </p:cNvCxnSpPr>
            <p:nvPr/>
          </p:nvCxnSpPr>
          <p:spPr>
            <a:xfrm flipH="1">
              <a:off x="8470074" y="3898975"/>
              <a:ext cx="1244187" cy="95216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4" name="Straight Arrow Connector 673">
              <a:extLst>
                <a:ext uri="{FF2B5EF4-FFF2-40B4-BE49-F238E27FC236}">
                  <a16:creationId xmlns:a16="http://schemas.microsoft.com/office/drawing/2014/main" id="{48C6203D-B12C-434A-8403-71C2204167DA}"/>
                </a:ext>
              </a:extLst>
            </p:cNvPr>
            <p:cNvCxnSpPr>
              <a:cxnSpLocks/>
              <a:stCxn id="613" idx="6"/>
              <a:endCxn id="618" idx="2"/>
            </p:cNvCxnSpPr>
            <p:nvPr/>
          </p:nvCxnSpPr>
          <p:spPr>
            <a:xfrm flipH="1" flipV="1">
              <a:off x="8470074" y="1994646"/>
              <a:ext cx="1244187" cy="238041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5" name="Straight Arrow Connector 674">
              <a:extLst>
                <a:ext uri="{FF2B5EF4-FFF2-40B4-BE49-F238E27FC236}">
                  <a16:creationId xmlns:a16="http://schemas.microsoft.com/office/drawing/2014/main" id="{83AB7168-6688-4063-9124-BF47E2F0AAA4}"/>
                </a:ext>
              </a:extLst>
            </p:cNvPr>
            <p:cNvCxnSpPr>
              <a:cxnSpLocks/>
              <a:stCxn id="613" idx="6"/>
              <a:endCxn id="619" idx="2"/>
            </p:cNvCxnSpPr>
            <p:nvPr/>
          </p:nvCxnSpPr>
          <p:spPr>
            <a:xfrm flipH="1" flipV="1">
              <a:off x="8470074" y="2470729"/>
              <a:ext cx="1244187" cy="190432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6" name="Straight Arrow Connector 675">
              <a:extLst>
                <a:ext uri="{FF2B5EF4-FFF2-40B4-BE49-F238E27FC236}">
                  <a16:creationId xmlns:a16="http://schemas.microsoft.com/office/drawing/2014/main" id="{1606CF13-CBAF-492D-AA80-B8FEC6E48B4A}"/>
                </a:ext>
              </a:extLst>
            </p:cNvPr>
            <p:cNvCxnSpPr>
              <a:cxnSpLocks/>
              <a:stCxn id="613" idx="6"/>
              <a:endCxn id="620" idx="2"/>
            </p:cNvCxnSpPr>
            <p:nvPr/>
          </p:nvCxnSpPr>
          <p:spPr>
            <a:xfrm flipH="1" flipV="1">
              <a:off x="8470074" y="2946812"/>
              <a:ext cx="1244187" cy="142824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7" name="Straight Arrow Connector 676">
              <a:extLst>
                <a:ext uri="{FF2B5EF4-FFF2-40B4-BE49-F238E27FC236}">
                  <a16:creationId xmlns:a16="http://schemas.microsoft.com/office/drawing/2014/main" id="{40401ACE-7633-40EE-AC11-874F6A16961D}"/>
                </a:ext>
              </a:extLst>
            </p:cNvPr>
            <p:cNvCxnSpPr>
              <a:cxnSpLocks/>
              <a:stCxn id="613" idx="6"/>
              <a:endCxn id="624" idx="2"/>
            </p:cNvCxnSpPr>
            <p:nvPr/>
          </p:nvCxnSpPr>
          <p:spPr>
            <a:xfrm flipH="1" flipV="1">
              <a:off x="8470074" y="3422894"/>
              <a:ext cx="1244187" cy="95216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8" name="Straight Arrow Connector 677">
              <a:extLst>
                <a:ext uri="{FF2B5EF4-FFF2-40B4-BE49-F238E27FC236}">
                  <a16:creationId xmlns:a16="http://schemas.microsoft.com/office/drawing/2014/main" id="{52B0628A-4CBD-40B3-BF0A-5153EDAB31DB}"/>
                </a:ext>
              </a:extLst>
            </p:cNvPr>
            <p:cNvCxnSpPr>
              <a:cxnSpLocks/>
              <a:stCxn id="613" idx="6"/>
              <a:endCxn id="621" idx="2"/>
            </p:cNvCxnSpPr>
            <p:nvPr/>
          </p:nvCxnSpPr>
          <p:spPr>
            <a:xfrm flipH="1" flipV="1">
              <a:off x="8470074" y="3898977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9" name="Straight Arrow Connector 678">
              <a:extLst>
                <a:ext uri="{FF2B5EF4-FFF2-40B4-BE49-F238E27FC236}">
                  <a16:creationId xmlns:a16="http://schemas.microsoft.com/office/drawing/2014/main" id="{BB3C6F2E-A910-4793-811B-BB9B5306A2B2}"/>
                </a:ext>
              </a:extLst>
            </p:cNvPr>
            <p:cNvCxnSpPr>
              <a:cxnSpLocks/>
              <a:stCxn id="613" idx="6"/>
              <a:endCxn id="622" idx="2"/>
            </p:cNvCxnSpPr>
            <p:nvPr/>
          </p:nvCxnSpPr>
          <p:spPr>
            <a:xfrm flipH="1">
              <a:off x="8470074" y="4375058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0" name="Straight Arrow Connector 679">
              <a:extLst>
                <a:ext uri="{FF2B5EF4-FFF2-40B4-BE49-F238E27FC236}">
                  <a16:creationId xmlns:a16="http://schemas.microsoft.com/office/drawing/2014/main" id="{CEF2D9A1-6058-4A30-88C0-5978EFAFAE2A}"/>
                </a:ext>
              </a:extLst>
            </p:cNvPr>
            <p:cNvCxnSpPr>
              <a:cxnSpLocks/>
              <a:stCxn id="613" idx="6"/>
              <a:endCxn id="623" idx="2"/>
            </p:cNvCxnSpPr>
            <p:nvPr/>
          </p:nvCxnSpPr>
          <p:spPr>
            <a:xfrm flipH="1">
              <a:off x="8470074" y="4375058"/>
              <a:ext cx="1244187" cy="47608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1" name="Straight Arrow Connector 680">
              <a:extLst>
                <a:ext uri="{FF2B5EF4-FFF2-40B4-BE49-F238E27FC236}">
                  <a16:creationId xmlns:a16="http://schemas.microsoft.com/office/drawing/2014/main" id="{09B0BDDA-BCD9-493C-B11B-9B10DB78F835}"/>
                </a:ext>
              </a:extLst>
            </p:cNvPr>
            <p:cNvCxnSpPr>
              <a:cxnSpLocks/>
              <a:stCxn id="614" idx="6"/>
              <a:endCxn id="618" idx="2"/>
            </p:cNvCxnSpPr>
            <p:nvPr/>
          </p:nvCxnSpPr>
          <p:spPr>
            <a:xfrm flipH="1" flipV="1">
              <a:off x="8470074" y="1994646"/>
              <a:ext cx="1244187" cy="285649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2" name="Straight Arrow Connector 681">
              <a:extLst>
                <a:ext uri="{FF2B5EF4-FFF2-40B4-BE49-F238E27FC236}">
                  <a16:creationId xmlns:a16="http://schemas.microsoft.com/office/drawing/2014/main" id="{292889BB-0897-4829-B2CD-03D386AF4168}"/>
                </a:ext>
              </a:extLst>
            </p:cNvPr>
            <p:cNvCxnSpPr>
              <a:cxnSpLocks/>
              <a:stCxn id="614" idx="6"/>
              <a:endCxn id="619" idx="2"/>
            </p:cNvCxnSpPr>
            <p:nvPr/>
          </p:nvCxnSpPr>
          <p:spPr>
            <a:xfrm flipH="1" flipV="1">
              <a:off x="8470074" y="2470729"/>
              <a:ext cx="1244187" cy="238041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3" name="Straight Arrow Connector 682">
              <a:extLst>
                <a:ext uri="{FF2B5EF4-FFF2-40B4-BE49-F238E27FC236}">
                  <a16:creationId xmlns:a16="http://schemas.microsoft.com/office/drawing/2014/main" id="{1E889482-F6DB-4E9A-9B18-C096FD23E902}"/>
                </a:ext>
              </a:extLst>
            </p:cNvPr>
            <p:cNvCxnSpPr>
              <a:cxnSpLocks/>
              <a:stCxn id="614" idx="6"/>
              <a:endCxn id="620" idx="2"/>
            </p:cNvCxnSpPr>
            <p:nvPr/>
          </p:nvCxnSpPr>
          <p:spPr>
            <a:xfrm flipH="1" flipV="1">
              <a:off x="8470074" y="2946812"/>
              <a:ext cx="1244187" cy="190432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4" name="Straight Arrow Connector 683">
              <a:extLst>
                <a:ext uri="{FF2B5EF4-FFF2-40B4-BE49-F238E27FC236}">
                  <a16:creationId xmlns:a16="http://schemas.microsoft.com/office/drawing/2014/main" id="{1DB8ECC4-A7DD-4CCA-9494-0ADC6C9313A9}"/>
                </a:ext>
              </a:extLst>
            </p:cNvPr>
            <p:cNvCxnSpPr>
              <a:cxnSpLocks/>
              <a:stCxn id="614" idx="6"/>
              <a:endCxn id="624" idx="2"/>
            </p:cNvCxnSpPr>
            <p:nvPr/>
          </p:nvCxnSpPr>
          <p:spPr>
            <a:xfrm flipH="1" flipV="1">
              <a:off x="8470074" y="3422894"/>
              <a:ext cx="1244187" cy="142824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5" name="Straight Arrow Connector 684">
              <a:extLst>
                <a:ext uri="{FF2B5EF4-FFF2-40B4-BE49-F238E27FC236}">
                  <a16:creationId xmlns:a16="http://schemas.microsoft.com/office/drawing/2014/main" id="{E78665B6-5D82-4C14-B343-2148EF475463}"/>
                </a:ext>
              </a:extLst>
            </p:cNvPr>
            <p:cNvCxnSpPr>
              <a:cxnSpLocks/>
              <a:stCxn id="614" idx="6"/>
              <a:endCxn id="621" idx="2"/>
            </p:cNvCxnSpPr>
            <p:nvPr/>
          </p:nvCxnSpPr>
          <p:spPr>
            <a:xfrm flipH="1" flipV="1">
              <a:off x="8470074" y="3898977"/>
              <a:ext cx="1244187" cy="95216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6" name="Straight Arrow Connector 685">
              <a:extLst>
                <a:ext uri="{FF2B5EF4-FFF2-40B4-BE49-F238E27FC236}">
                  <a16:creationId xmlns:a16="http://schemas.microsoft.com/office/drawing/2014/main" id="{D9EC36D3-09A5-448B-938A-2080B9FB542E}"/>
                </a:ext>
              </a:extLst>
            </p:cNvPr>
            <p:cNvCxnSpPr>
              <a:cxnSpLocks/>
              <a:stCxn id="614" idx="6"/>
              <a:endCxn id="622" idx="2"/>
            </p:cNvCxnSpPr>
            <p:nvPr/>
          </p:nvCxnSpPr>
          <p:spPr>
            <a:xfrm flipH="1" flipV="1">
              <a:off x="8470074" y="4375060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7" name="Straight Arrow Connector 686">
              <a:extLst>
                <a:ext uri="{FF2B5EF4-FFF2-40B4-BE49-F238E27FC236}">
                  <a16:creationId xmlns:a16="http://schemas.microsoft.com/office/drawing/2014/main" id="{7C66CD0E-DF60-4C76-83FF-CEC24C916E6C}"/>
                </a:ext>
              </a:extLst>
            </p:cNvPr>
            <p:cNvCxnSpPr>
              <a:cxnSpLocks/>
              <a:stCxn id="614" idx="6"/>
              <a:endCxn id="623" idx="2"/>
            </p:cNvCxnSpPr>
            <p:nvPr/>
          </p:nvCxnSpPr>
          <p:spPr>
            <a:xfrm flipH="1">
              <a:off x="8470074" y="4851141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8" name="Straight Arrow Connector 687">
              <a:extLst>
                <a:ext uri="{FF2B5EF4-FFF2-40B4-BE49-F238E27FC236}">
                  <a16:creationId xmlns:a16="http://schemas.microsoft.com/office/drawing/2014/main" id="{C9688F84-301A-45B0-B522-690A4C5EDE54}"/>
                </a:ext>
              </a:extLst>
            </p:cNvPr>
            <p:cNvCxnSpPr>
              <a:cxnSpLocks/>
              <a:stCxn id="615" idx="6"/>
              <a:endCxn id="618" idx="2"/>
            </p:cNvCxnSpPr>
            <p:nvPr/>
          </p:nvCxnSpPr>
          <p:spPr>
            <a:xfrm flipH="1" flipV="1">
              <a:off x="8470074" y="1994646"/>
              <a:ext cx="1244187" cy="333257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9" name="Straight Arrow Connector 688">
              <a:extLst>
                <a:ext uri="{FF2B5EF4-FFF2-40B4-BE49-F238E27FC236}">
                  <a16:creationId xmlns:a16="http://schemas.microsoft.com/office/drawing/2014/main" id="{726CE05D-C0A7-4396-B9E4-5FDE11AF015C}"/>
                </a:ext>
              </a:extLst>
            </p:cNvPr>
            <p:cNvCxnSpPr>
              <a:cxnSpLocks/>
              <a:stCxn id="615" idx="6"/>
              <a:endCxn id="619" idx="2"/>
            </p:cNvCxnSpPr>
            <p:nvPr/>
          </p:nvCxnSpPr>
          <p:spPr>
            <a:xfrm flipH="1" flipV="1">
              <a:off x="8470074" y="2470729"/>
              <a:ext cx="1244187" cy="285649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0" name="Straight Arrow Connector 689">
              <a:extLst>
                <a:ext uri="{FF2B5EF4-FFF2-40B4-BE49-F238E27FC236}">
                  <a16:creationId xmlns:a16="http://schemas.microsoft.com/office/drawing/2014/main" id="{640C91AD-C419-4819-A9AE-66428EDC970C}"/>
                </a:ext>
              </a:extLst>
            </p:cNvPr>
            <p:cNvCxnSpPr>
              <a:cxnSpLocks/>
              <a:stCxn id="615" idx="6"/>
              <a:endCxn id="620" idx="2"/>
            </p:cNvCxnSpPr>
            <p:nvPr/>
          </p:nvCxnSpPr>
          <p:spPr>
            <a:xfrm flipH="1" flipV="1">
              <a:off x="8470074" y="2946812"/>
              <a:ext cx="1244187" cy="238041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1" name="Straight Arrow Connector 690">
              <a:extLst>
                <a:ext uri="{FF2B5EF4-FFF2-40B4-BE49-F238E27FC236}">
                  <a16:creationId xmlns:a16="http://schemas.microsoft.com/office/drawing/2014/main" id="{AD114C33-3637-4BCF-AB1E-3115B5C9A1F4}"/>
                </a:ext>
              </a:extLst>
            </p:cNvPr>
            <p:cNvCxnSpPr>
              <a:cxnSpLocks/>
              <a:stCxn id="615" idx="6"/>
              <a:endCxn id="624" idx="2"/>
            </p:cNvCxnSpPr>
            <p:nvPr/>
          </p:nvCxnSpPr>
          <p:spPr>
            <a:xfrm flipH="1" flipV="1">
              <a:off x="8470074" y="3422894"/>
              <a:ext cx="1244187" cy="190432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2" name="Straight Arrow Connector 691">
              <a:extLst>
                <a:ext uri="{FF2B5EF4-FFF2-40B4-BE49-F238E27FC236}">
                  <a16:creationId xmlns:a16="http://schemas.microsoft.com/office/drawing/2014/main" id="{87D52679-1B2E-4F49-BA38-2EEA4B73BF20}"/>
                </a:ext>
              </a:extLst>
            </p:cNvPr>
            <p:cNvCxnSpPr>
              <a:cxnSpLocks/>
              <a:stCxn id="615" idx="6"/>
              <a:endCxn id="621" idx="2"/>
            </p:cNvCxnSpPr>
            <p:nvPr/>
          </p:nvCxnSpPr>
          <p:spPr>
            <a:xfrm flipH="1" flipV="1">
              <a:off x="8470074" y="3898977"/>
              <a:ext cx="1244187" cy="142824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3" name="Straight Arrow Connector 692">
              <a:extLst>
                <a:ext uri="{FF2B5EF4-FFF2-40B4-BE49-F238E27FC236}">
                  <a16:creationId xmlns:a16="http://schemas.microsoft.com/office/drawing/2014/main" id="{CE960FCA-91B1-4221-B4B7-51C9AF9D5A7D}"/>
                </a:ext>
              </a:extLst>
            </p:cNvPr>
            <p:cNvCxnSpPr>
              <a:cxnSpLocks/>
              <a:stCxn id="615" idx="6"/>
              <a:endCxn id="622" idx="2"/>
            </p:cNvCxnSpPr>
            <p:nvPr/>
          </p:nvCxnSpPr>
          <p:spPr>
            <a:xfrm flipH="1" flipV="1">
              <a:off x="8470074" y="4375060"/>
              <a:ext cx="1244187" cy="95216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4" name="Straight Arrow Connector 693">
              <a:extLst>
                <a:ext uri="{FF2B5EF4-FFF2-40B4-BE49-F238E27FC236}">
                  <a16:creationId xmlns:a16="http://schemas.microsoft.com/office/drawing/2014/main" id="{336B701E-1291-439C-950F-1D0DF92F4E61}"/>
                </a:ext>
              </a:extLst>
            </p:cNvPr>
            <p:cNvCxnSpPr>
              <a:cxnSpLocks/>
              <a:stCxn id="615" idx="6"/>
              <a:endCxn id="623" idx="2"/>
            </p:cNvCxnSpPr>
            <p:nvPr/>
          </p:nvCxnSpPr>
          <p:spPr>
            <a:xfrm flipH="1" flipV="1">
              <a:off x="8470074" y="4851143"/>
              <a:ext cx="1244187" cy="47608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5" name="Straight Arrow Connector 694">
              <a:extLst>
                <a:ext uri="{FF2B5EF4-FFF2-40B4-BE49-F238E27FC236}">
                  <a16:creationId xmlns:a16="http://schemas.microsoft.com/office/drawing/2014/main" id="{A2A55768-3E41-4C64-8BF7-9BFDABC89A62}"/>
                </a:ext>
              </a:extLst>
            </p:cNvPr>
            <p:cNvCxnSpPr>
              <a:cxnSpLocks/>
              <a:stCxn id="616" idx="6"/>
              <a:endCxn id="618" idx="2"/>
            </p:cNvCxnSpPr>
            <p:nvPr/>
          </p:nvCxnSpPr>
          <p:spPr>
            <a:xfrm flipH="1" flipV="1">
              <a:off x="8470074" y="1994646"/>
              <a:ext cx="1244187" cy="380866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6" name="Straight Arrow Connector 695">
              <a:extLst>
                <a:ext uri="{FF2B5EF4-FFF2-40B4-BE49-F238E27FC236}">
                  <a16:creationId xmlns:a16="http://schemas.microsoft.com/office/drawing/2014/main" id="{EB74DE33-98BA-4A3F-9036-2C3C813C4CF2}"/>
                </a:ext>
              </a:extLst>
            </p:cNvPr>
            <p:cNvCxnSpPr>
              <a:cxnSpLocks/>
              <a:stCxn id="616" idx="6"/>
              <a:endCxn id="619" idx="2"/>
            </p:cNvCxnSpPr>
            <p:nvPr/>
          </p:nvCxnSpPr>
          <p:spPr>
            <a:xfrm flipH="1" flipV="1">
              <a:off x="8470074" y="2470729"/>
              <a:ext cx="1244187" cy="33325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7" name="Straight Arrow Connector 696">
              <a:extLst>
                <a:ext uri="{FF2B5EF4-FFF2-40B4-BE49-F238E27FC236}">
                  <a16:creationId xmlns:a16="http://schemas.microsoft.com/office/drawing/2014/main" id="{F9944475-D1C8-4D9B-AC59-A1848AA2FAB3}"/>
                </a:ext>
              </a:extLst>
            </p:cNvPr>
            <p:cNvCxnSpPr>
              <a:cxnSpLocks/>
              <a:stCxn id="616" idx="6"/>
              <a:endCxn id="620" idx="2"/>
            </p:cNvCxnSpPr>
            <p:nvPr/>
          </p:nvCxnSpPr>
          <p:spPr>
            <a:xfrm flipH="1" flipV="1">
              <a:off x="8470074" y="2946812"/>
              <a:ext cx="1244187" cy="285649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8" name="Straight Arrow Connector 697">
              <a:extLst>
                <a:ext uri="{FF2B5EF4-FFF2-40B4-BE49-F238E27FC236}">
                  <a16:creationId xmlns:a16="http://schemas.microsoft.com/office/drawing/2014/main" id="{76E35F93-7C61-4A33-9DAC-064A705ABD9B}"/>
                </a:ext>
              </a:extLst>
            </p:cNvPr>
            <p:cNvCxnSpPr>
              <a:cxnSpLocks/>
              <a:stCxn id="616" idx="6"/>
              <a:endCxn id="624" idx="2"/>
            </p:cNvCxnSpPr>
            <p:nvPr/>
          </p:nvCxnSpPr>
          <p:spPr>
            <a:xfrm flipH="1" flipV="1">
              <a:off x="8470074" y="3422894"/>
              <a:ext cx="1244187" cy="238041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9" name="Straight Arrow Connector 698">
              <a:extLst>
                <a:ext uri="{FF2B5EF4-FFF2-40B4-BE49-F238E27FC236}">
                  <a16:creationId xmlns:a16="http://schemas.microsoft.com/office/drawing/2014/main" id="{17313286-C30D-4BA5-B761-00CBA73C0E04}"/>
                </a:ext>
              </a:extLst>
            </p:cNvPr>
            <p:cNvCxnSpPr>
              <a:cxnSpLocks/>
              <a:stCxn id="616" idx="6"/>
              <a:endCxn id="621" idx="2"/>
            </p:cNvCxnSpPr>
            <p:nvPr/>
          </p:nvCxnSpPr>
          <p:spPr>
            <a:xfrm flipH="1" flipV="1">
              <a:off x="8470074" y="3898977"/>
              <a:ext cx="1244187" cy="190433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0" name="Straight Arrow Connector 699">
              <a:extLst>
                <a:ext uri="{FF2B5EF4-FFF2-40B4-BE49-F238E27FC236}">
                  <a16:creationId xmlns:a16="http://schemas.microsoft.com/office/drawing/2014/main" id="{48F8A042-DBDE-4912-A1C5-B16252A45565}"/>
                </a:ext>
              </a:extLst>
            </p:cNvPr>
            <p:cNvCxnSpPr>
              <a:cxnSpLocks/>
              <a:stCxn id="616" idx="6"/>
              <a:endCxn id="622" idx="2"/>
            </p:cNvCxnSpPr>
            <p:nvPr/>
          </p:nvCxnSpPr>
          <p:spPr>
            <a:xfrm flipH="1" flipV="1">
              <a:off x="8470074" y="4375060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1" name="Straight Arrow Connector 700">
              <a:extLst>
                <a:ext uri="{FF2B5EF4-FFF2-40B4-BE49-F238E27FC236}">
                  <a16:creationId xmlns:a16="http://schemas.microsoft.com/office/drawing/2014/main" id="{B7BF2236-93F4-4308-9101-2E68C95EA85B}"/>
                </a:ext>
              </a:extLst>
            </p:cNvPr>
            <p:cNvCxnSpPr>
              <a:cxnSpLocks/>
              <a:stCxn id="616" idx="6"/>
              <a:endCxn id="623" idx="2"/>
            </p:cNvCxnSpPr>
            <p:nvPr/>
          </p:nvCxnSpPr>
          <p:spPr>
            <a:xfrm flipH="1" flipV="1">
              <a:off x="8470074" y="4851143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2" name="Straight Arrow Connector 701">
              <a:extLst>
                <a:ext uri="{FF2B5EF4-FFF2-40B4-BE49-F238E27FC236}">
                  <a16:creationId xmlns:a16="http://schemas.microsoft.com/office/drawing/2014/main" id="{356D1C26-986F-4E9D-A6F7-1161A03525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1983105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3" name="Straight Arrow Connector 702">
              <a:extLst>
                <a:ext uri="{FF2B5EF4-FFF2-40B4-BE49-F238E27FC236}">
                  <a16:creationId xmlns:a16="http://schemas.microsoft.com/office/drawing/2014/main" id="{FE6873DB-A9EF-4753-A571-2A8F5430CA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1983105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4" name="Straight Arrow Connector 703">
              <a:extLst>
                <a:ext uri="{FF2B5EF4-FFF2-40B4-BE49-F238E27FC236}">
                  <a16:creationId xmlns:a16="http://schemas.microsoft.com/office/drawing/2014/main" id="{5A73D9E9-E04D-41DF-BD39-0CAE09B0F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1983105"/>
              <a:ext cx="1244187" cy="190433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5" name="Straight Arrow Connector 704">
              <a:extLst>
                <a:ext uri="{FF2B5EF4-FFF2-40B4-BE49-F238E27FC236}">
                  <a16:creationId xmlns:a16="http://schemas.microsoft.com/office/drawing/2014/main" id="{2B8B3009-6D4B-47C9-A8B9-C0CE4E5D07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1983105"/>
              <a:ext cx="1244187" cy="238041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6" name="Straight Arrow Connector 705">
              <a:extLst>
                <a:ext uri="{FF2B5EF4-FFF2-40B4-BE49-F238E27FC236}">
                  <a16:creationId xmlns:a16="http://schemas.microsoft.com/office/drawing/2014/main" id="{CDEFA5C7-6573-4C59-AF51-C1B836FFA4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2459188"/>
              <a:ext cx="1244187" cy="47608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7" name="Straight Arrow Connector 706">
              <a:extLst>
                <a:ext uri="{FF2B5EF4-FFF2-40B4-BE49-F238E27FC236}">
                  <a16:creationId xmlns:a16="http://schemas.microsoft.com/office/drawing/2014/main" id="{F4947599-9B96-40AA-A2CC-B0DBA785B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2459188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8" name="Straight Arrow Connector 707">
              <a:extLst>
                <a:ext uri="{FF2B5EF4-FFF2-40B4-BE49-F238E27FC236}">
                  <a16:creationId xmlns:a16="http://schemas.microsoft.com/office/drawing/2014/main" id="{E20B113C-F494-4800-ADFB-A695EE4959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2459188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9" name="Straight Arrow Connector 708">
              <a:extLst>
                <a:ext uri="{FF2B5EF4-FFF2-40B4-BE49-F238E27FC236}">
                  <a16:creationId xmlns:a16="http://schemas.microsoft.com/office/drawing/2014/main" id="{7E007996-69B3-4509-BC0C-3D0E00B55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2459188"/>
              <a:ext cx="1244187" cy="190433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0" name="Straight Arrow Connector 709">
              <a:extLst>
                <a:ext uri="{FF2B5EF4-FFF2-40B4-BE49-F238E27FC236}">
                  <a16:creationId xmlns:a16="http://schemas.microsoft.com/office/drawing/2014/main" id="{8DB74964-2613-4501-AAE4-684FEDE14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2935271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1" name="Straight Arrow Connector 710">
              <a:extLst>
                <a:ext uri="{FF2B5EF4-FFF2-40B4-BE49-F238E27FC236}">
                  <a16:creationId xmlns:a16="http://schemas.microsoft.com/office/drawing/2014/main" id="{EF96D1BA-EFC1-40DD-A5F5-E611FB23B1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2935271"/>
              <a:ext cx="1244187" cy="47608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2" name="Straight Arrow Connector 711">
              <a:extLst>
                <a:ext uri="{FF2B5EF4-FFF2-40B4-BE49-F238E27FC236}">
                  <a16:creationId xmlns:a16="http://schemas.microsoft.com/office/drawing/2014/main" id="{4F8AC965-1B2E-4C68-8D5A-BE388AB636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2935271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3" name="Straight Arrow Connector 712">
              <a:extLst>
                <a:ext uri="{FF2B5EF4-FFF2-40B4-BE49-F238E27FC236}">
                  <a16:creationId xmlns:a16="http://schemas.microsoft.com/office/drawing/2014/main" id="{43FB5949-5DD7-4904-BBFE-911ECAB443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2935271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4" name="Straight Arrow Connector 713">
              <a:extLst>
                <a:ext uri="{FF2B5EF4-FFF2-40B4-BE49-F238E27FC236}">
                  <a16:creationId xmlns:a16="http://schemas.microsoft.com/office/drawing/2014/main" id="{F11ACA5A-BAB5-45A6-8D56-85C7422A3F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2935273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5" name="Straight Arrow Connector 714">
              <a:extLst>
                <a:ext uri="{FF2B5EF4-FFF2-40B4-BE49-F238E27FC236}">
                  <a16:creationId xmlns:a16="http://schemas.microsoft.com/office/drawing/2014/main" id="{DA5CAF1B-A09A-4E56-9F14-1252FFB0E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3411353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6" name="Straight Arrow Connector 715">
              <a:extLst>
                <a:ext uri="{FF2B5EF4-FFF2-40B4-BE49-F238E27FC236}">
                  <a16:creationId xmlns:a16="http://schemas.microsoft.com/office/drawing/2014/main" id="{521CF44F-D706-4AE2-806F-29DEE21B41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3411353"/>
              <a:ext cx="1244187" cy="47608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7" name="Straight Arrow Connector 716">
              <a:extLst>
                <a:ext uri="{FF2B5EF4-FFF2-40B4-BE49-F238E27FC236}">
                  <a16:creationId xmlns:a16="http://schemas.microsoft.com/office/drawing/2014/main" id="{668E4ADB-8E91-4050-ACCF-66F5F0855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3411353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8" name="Straight Arrow Connector 717">
              <a:extLst>
                <a:ext uri="{FF2B5EF4-FFF2-40B4-BE49-F238E27FC236}">
                  <a16:creationId xmlns:a16="http://schemas.microsoft.com/office/drawing/2014/main" id="{A7550C69-48E0-4846-93C8-255422D1EC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2935273"/>
              <a:ext cx="1244187" cy="95216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9" name="Straight Arrow Connector 718">
              <a:extLst>
                <a:ext uri="{FF2B5EF4-FFF2-40B4-BE49-F238E27FC236}">
                  <a16:creationId xmlns:a16="http://schemas.microsoft.com/office/drawing/2014/main" id="{4A943E17-9FED-4131-9D31-7B6964D361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3411355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0" name="Straight Arrow Connector 719">
              <a:extLst>
                <a:ext uri="{FF2B5EF4-FFF2-40B4-BE49-F238E27FC236}">
                  <a16:creationId xmlns:a16="http://schemas.microsoft.com/office/drawing/2014/main" id="{14406B93-B4B4-49AA-9484-76637DCAA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3887436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1" name="Straight Arrow Connector 720">
              <a:extLst>
                <a:ext uri="{FF2B5EF4-FFF2-40B4-BE49-F238E27FC236}">
                  <a16:creationId xmlns:a16="http://schemas.microsoft.com/office/drawing/2014/main" id="{A6971290-DA68-4C4E-838A-CE0BC9B34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3887436"/>
              <a:ext cx="1244187" cy="47608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2" name="Straight Arrow Connector 721">
              <a:extLst>
                <a:ext uri="{FF2B5EF4-FFF2-40B4-BE49-F238E27FC236}">
                  <a16:creationId xmlns:a16="http://schemas.microsoft.com/office/drawing/2014/main" id="{E5102F15-3C71-4FFB-8DA4-AB4AEFF7D7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2935273"/>
              <a:ext cx="1244187" cy="142824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3" name="Straight Arrow Connector 722">
              <a:extLst>
                <a:ext uri="{FF2B5EF4-FFF2-40B4-BE49-F238E27FC236}">
                  <a16:creationId xmlns:a16="http://schemas.microsoft.com/office/drawing/2014/main" id="{33DCD607-E9EC-4757-AB43-8148B50541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3411355"/>
              <a:ext cx="1244187" cy="95216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4" name="Straight Arrow Connector 723">
              <a:extLst>
                <a:ext uri="{FF2B5EF4-FFF2-40B4-BE49-F238E27FC236}">
                  <a16:creationId xmlns:a16="http://schemas.microsoft.com/office/drawing/2014/main" id="{AF270413-2235-41DB-852A-C5B8A9AD6E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3887438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5" name="Straight Arrow Connector 724">
              <a:extLst>
                <a:ext uri="{FF2B5EF4-FFF2-40B4-BE49-F238E27FC236}">
                  <a16:creationId xmlns:a16="http://schemas.microsoft.com/office/drawing/2014/main" id="{EF03022E-9B50-42A5-85B2-DB6051F769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4363519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6" name="Straight Arrow Connector 725">
              <a:extLst>
                <a:ext uri="{FF2B5EF4-FFF2-40B4-BE49-F238E27FC236}">
                  <a16:creationId xmlns:a16="http://schemas.microsoft.com/office/drawing/2014/main" id="{781AC0E4-D30E-4FAC-B052-85932F02A5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2935273"/>
              <a:ext cx="1244187" cy="190432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7" name="Straight Arrow Connector 726">
              <a:extLst>
                <a:ext uri="{FF2B5EF4-FFF2-40B4-BE49-F238E27FC236}">
                  <a16:creationId xmlns:a16="http://schemas.microsoft.com/office/drawing/2014/main" id="{B5C52660-2671-4567-9C44-D7C27E458B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3411355"/>
              <a:ext cx="1244187" cy="142824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8" name="Straight Arrow Connector 727">
              <a:extLst>
                <a:ext uri="{FF2B5EF4-FFF2-40B4-BE49-F238E27FC236}">
                  <a16:creationId xmlns:a16="http://schemas.microsoft.com/office/drawing/2014/main" id="{160C0B8C-10EC-468C-8FC6-09CF70FD62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3887438"/>
              <a:ext cx="1244187" cy="95216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9" name="Straight Arrow Connector 728">
              <a:extLst>
                <a:ext uri="{FF2B5EF4-FFF2-40B4-BE49-F238E27FC236}">
                  <a16:creationId xmlns:a16="http://schemas.microsoft.com/office/drawing/2014/main" id="{33A6BF05-B330-400B-9626-3FC30A5B13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4363521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0" name="Straight Arrow Connector 729">
              <a:extLst>
                <a:ext uri="{FF2B5EF4-FFF2-40B4-BE49-F238E27FC236}">
                  <a16:creationId xmlns:a16="http://schemas.microsoft.com/office/drawing/2014/main" id="{FCFCE975-4758-447C-9C31-3E7BE9A5ABD1}"/>
                </a:ext>
              </a:extLst>
            </p:cNvPr>
            <p:cNvCxnSpPr>
              <a:cxnSpLocks/>
              <a:endCxn id="600" idx="2"/>
            </p:cNvCxnSpPr>
            <p:nvPr/>
          </p:nvCxnSpPr>
          <p:spPr>
            <a:xfrm flipH="1" flipV="1">
              <a:off x="6951567" y="2470729"/>
              <a:ext cx="1244188" cy="236887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1" name="Straight Arrow Connector 730">
              <a:extLst>
                <a:ext uri="{FF2B5EF4-FFF2-40B4-BE49-F238E27FC236}">
                  <a16:creationId xmlns:a16="http://schemas.microsoft.com/office/drawing/2014/main" id="{D34A2A08-5E84-496E-A636-0869EB5FAC50}"/>
                </a:ext>
              </a:extLst>
            </p:cNvPr>
            <p:cNvCxnSpPr>
              <a:cxnSpLocks/>
              <a:endCxn id="600" idx="2"/>
            </p:cNvCxnSpPr>
            <p:nvPr/>
          </p:nvCxnSpPr>
          <p:spPr>
            <a:xfrm flipH="1" flipV="1">
              <a:off x="6951567" y="2470729"/>
              <a:ext cx="1244188" cy="189279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2" name="Straight Arrow Connector 731">
              <a:extLst>
                <a:ext uri="{FF2B5EF4-FFF2-40B4-BE49-F238E27FC236}">
                  <a16:creationId xmlns:a16="http://schemas.microsoft.com/office/drawing/2014/main" id="{D901F190-9685-4CE2-9594-605FFE397545}"/>
                </a:ext>
              </a:extLst>
            </p:cNvPr>
            <p:cNvCxnSpPr>
              <a:cxnSpLocks/>
              <a:endCxn id="600" idx="2"/>
            </p:cNvCxnSpPr>
            <p:nvPr/>
          </p:nvCxnSpPr>
          <p:spPr>
            <a:xfrm flipH="1" flipV="1">
              <a:off x="6951567" y="2470729"/>
              <a:ext cx="1244188" cy="141670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3" name="Straight Arrow Connector 732">
              <a:extLst>
                <a:ext uri="{FF2B5EF4-FFF2-40B4-BE49-F238E27FC236}">
                  <a16:creationId xmlns:a16="http://schemas.microsoft.com/office/drawing/2014/main" id="{E116753F-F640-480A-9D2E-A89D423C15DE}"/>
                </a:ext>
              </a:extLst>
            </p:cNvPr>
            <p:cNvCxnSpPr>
              <a:cxnSpLocks/>
              <a:endCxn id="600" idx="2"/>
            </p:cNvCxnSpPr>
            <p:nvPr/>
          </p:nvCxnSpPr>
          <p:spPr>
            <a:xfrm flipH="1" flipV="1">
              <a:off x="6951567" y="2470729"/>
              <a:ext cx="1244188" cy="94062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4" name="Straight Arrow Connector 733">
              <a:extLst>
                <a:ext uri="{FF2B5EF4-FFF2-40B4-BE49-F238E27FC236}">
                  <a16:creationId xmlns:a16="http://schemas.microsoft.com/office/drawing/2014/main" id="{FC996874-7C4E-4CC4-BAF1-237DCE7D4341}"/>
                </a:ext>
              </a:extLst>
            </p:cNvPr>
            <p:cNvCxnSpPr>
              <a:cxnSpLocks/>
              <a:endCxn id="600" idx="2"/>
            </p:cNvCxnSpPr>
            <p:nvPr/>
          </p:nvCxnSpPr>
          <p:spPr>
            <a:xfrm flipH="1" flipV="1">
              <a:off x="6951567" y="2470729"/>
              <a:ext cx="1244188" cy="46454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5" name="Straight Arrow Connector 734">
              <a:extLst>
                <a:ext uri="{FF2B5EF4-FFF2-40B4-BE49-F238E27FC236}">
                  <a16:creationId xmlns:a16="http://schemas.microsoft.com/office/drawing/2014/main" id="{355DD47F-DE20-48C1-B33B-93D0C1D2C39D}"/>
                </a:ext>
              </a:extLst>
            </p:cNvPr>
            <p:cNvCxnSpPr>
              <a:cxnSpLocks/>
              <a:endCxn id="600" idx="2"/>
            </p:cNvCxnSpPr>
            <p:nvPr/>
          </p:nvCxnSpPr>
          <p:spPr>
            <a:xfrm flipH="1">
              <a:off x="6951567" y="2459188"/>
              <a:ext cx="1244188" cy="1154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6" name="Straight Arrow Connector 735">
              <a:extLst>
                <a:ext uri="{FF2B5EF4-FFF2-40B4-BE49-F238E27FC236}">
                  <a16:creationId xmlns:a16="http://schemas.microsoft.com/office/drawing/2014/main" id="{8F153662-AF0B-4027-9430-97EFA3A0F1CB}"/>
                </a:ext>
              </a:extLst>
            </p:cNvPr>
            <p:cNvCxnSpPr>
              <a:cxnSpLocks/>
              <a:endCxn id="600" idx="2"/>
            </p:cNvCxnSpPr>
            <p:nvPr/>
          </p:nvCxnSpPr>
          <p:spPr>
            <a:xfrm flipH="1">
              <a:off x="6951567" y="1983105"/>
              <a:ext cx="1244188" cy="48762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9" name="TextBox 748">
            <a:extLst>
              <a:ext uri="{FF2B5EF4-FFF2-40B4-BE49-F238E27FC236}">
                <a16:creationId xmlns:a16="http://schemas.microsoft.com/office/drawing/2014/main" id="{C1917F42-0189-46C5-8415-3624D1305D9D}"/>
              </a:ext>
            </a:extLst>
          </p:cNvPr>
          <p:cNvSpPr txBox="1"/>
          <p:nvPr/>
        </p:nvSpPr>
        <p:spPr>
          <a:xfrm>
            <a:off x="1946284" y="1610380"/>
            <a:ext cx="1672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Generator</a:t>
            </a:r>
          </a:p>
        </p:txBody>
      </p:sp>
      <p:sp>
        <p:nvSpPr>
          <p:cNvPr id="750" name="TextBox 749">
            <a:extLst>
              <a:ext uri="{FF2B5EF4-FFF2-40B4-BE49-F238E27FC236}">
                <a16:creationId xmlns:a16="http://schemas.microsoft.com/office/drawing/2014/main" id="{5D772579-328F-4067-9E96-4DEF2D85D55C}"/>
              </a:ext>
            </a:extLst>
          </p:cNvPr>
          <p:cNvSpPr txBox="1"/>
          <p:nvPr/>
        </p:nvSpPr>
        <p:spPr>
          <a:xfrm>
            <a:off x="7988191" y="1610380"/>
            <a:ext cx="2144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Discriminator</a:t>
            </a:r>
          </a:p>
        </p:txBody>
      </p:sp>
      <p:pic>
        <p:nvPicPr>
          <p:cNvPr id="310" name="Picture 309">
            <a:extLst>
              <a:ext uri="{FF2B5EF4-FFF2-40B4-BE49-F238E27FC236}">
                <a16:creationId xmlns:a16="http://schemas.microsoft.com/office/drawing/2014/main" id="{BB6893B9-3731-4C2F-B137-EA427F407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1" t="27250" r="82044" b="24943"/>
          <a:stretch/>
        </p:blipFill>
        <p:spPr>
          <a:xfrm>
            <a:off x="3618730" y="2324202"/>
            <a:ext cx="1958670" cy="1942873"/>
          </a:xfrm>
          <a:prstGeom prst="rect">
            <a:avLst/>
          </a:prstGeom>
        </p:spPr>
      </p:pic>
      <p:pic>
        <p:nvPicPr>
          <p:cNvPr id="311" name="Picture 310">
            <a:extLst>
              <a:ext uri="{FF2B5EF4-FFF2-40B4-BE49-F238E27FC236}">
                <a16:creationId xmlns:a16="http://schemas.microsoft.com/office/drawing/2014/main" id="{29BFB1BE-2E70-4A9A-A7C3-A8FDE6FEC0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1" t="27250" r="82044" b="24943"/>
          <a:stretch/>
        </p:blipFill>
        <p:spPr>
          <a:xfrm>
            <a:off x="6629400" y="2324202"/>
            <a:ext cx="1958670" cy="19428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E0E9E0-D019-48B9-BAA1-C0122BEEB7DA}"/>
                  </a:ext>
                </a:extLst>
              </p:cNvPr>
              <p:cNvSpPr txBox="1"/>
              <p:nvPr/>
            </p:nvSpPr>
            <p:spPr>
              <a:xfrm>
                <a:off x="304800" y="3064806"/>
                <a:ext cx="15558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E0E9E0-D019-48B9-BAA1-C0122BEEB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064806"/>
                <a:ext cx="1555811" cy="461665"/>
              </a:xfrm>
              <a:prstGeom prst="rect">
                <a:avLst/>
              </a:prstGeom>
              <a:blipFill>
                <a:blip r:embed="rId6"/>
                <a:stretch>
                  <a:fillRect r="-784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TextBox 313">
            <a:extLst>
              <a:ext uri="{FF2B5EF4-FFF2-40B4-BE49-F238E27FC236}">
                <a16:creationId xmlns:a16="http://schemas.microsoft.com/office/drawing/2014/main" id="{3F17648F-E468-457C-8D05-E5E769A4870D}"/>
              </a:ext>
            </a:extLst>
          </p:cNvPr>
          <p:cNvSpPr txBox="1"/>
          <p:nvPr/>
        </p:nvSpPr>
        <p:spPr>
          <a:xfrm>
            <a:off x="10850373" y="2603141"/>
            <a:ext cx="8415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Fake</a:t>
            </a:r>
          </a:p>
          <a:p>
            <a:pPr algn="ctr"/>
            <a:r>
              <a:rPr lang="en-US" sz="2800" dirty="0"/>
              <a:t>Or</a:t>
            </a:r>
          </a:p>
          <a:p>
            <a:pPr algn="ctr"/>
            <a:r>
              <a:rPr lang="en-US" sz="2800" dirty="0"/>
              <a:t>Real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FAA26A-7C6A-4565-822B-CDA46F6E7CE1}"/>
              </a:ext>
            </a:extLst>
          </p:cNvPr>
          <p:cNvSpPr txBox="1"/>
          <p:nvPr/>
        </p:nvSpPr>
        <p:spPr>
          <a:xfrm>
            <a:off x="762000" y="4572000"/>
            <a:ext cx="4482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Generate image as real as possible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19D26C2-47CC-4E11-AA1B-5B6FB0F61088}"/>
              </a:ext>
            </a:extLst>
          </p:cNvPr>
          <p:cNvSpPr txBox="1"/>
          <p:nvPr/>
        </p:nvSpPr>
        <p:spPr>
          <a:xfrm>
            <a:off x="6640576" y="4572000"/>
            <a:ext cx="5286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Classify whether the image is fake or real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00B707D2-C8DD-4E4C-AC69-CAF03EDC781A}"/>
              </a:ext>
            </a:extLst>
          </p:cNvPr>
          <p:cNvSpPr txBox="1"/>
          <p:nvPr/>
        </p:nvSpPr>
        <p:spPr>
          <a:xfrm>
            <a:off x="753979" y="5426617"/>
            <a:ext cx="10070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Loss function: give reward to generator if discriminator predicts it fake. Give reward to discriminator if it predicts generated image fake</a:t>
            </a:r>
          </a:p>
        </p:txBody>
      </p:sp>
    </p:spTree>
    <p:extLst>
      <p:ext uri="{BB962C8B-B14F-4D97-AF65-F5344CB8AC3E}">
        <p14:creationId xmlns:p14="http://schemas.microsoft.com/office/powerpoint/2010/main" val="181814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308"/>
    </mc:Choice>
    <mc:Fallback xmlns="">
      <p:transition spd="slow" advTm="10730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D5F683-A79B-442B-9904-072746EF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Generative Adversarial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A5699-3823-41D7-A52B-61886050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51D9D2-4C39-44B6-96FE-2A5C575B9A5A}"/>
              </a:ext>
            </a:extLst>
          </p:cNvPr>
          <p:cNvGrpSpPr>
            <a:grpSpLocks noChangeAspect="1"/>
          </p:cNvGrpSpPr>
          <p:nvPr/>
        </p:nvGrpSpPr>
        <p:grpSpPr>
          <a:xfrm>
            <a:off x="9128147" y="2221963"/>
            <a:ext cx="2043599" cy="2130470"/>
            <a:chOff x="603219" y="906884"/>
            <a:chExt cx="4829841" cy="5035151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3285097-3CFF-4D07-8C46-0B27E82A12E6}"/>
                </a:ext>
              </a:extLst>
            </p:cNvPr>
            <p:cNvSpPr/>
            <p:nvPr/>
          </p:nvSpPr>
          <p:spPr>
            <a:xfrm>
              <a:off x="3640233" y="2335134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89E71F6-19D5-416D-AB3B-86F0DB57644F}"/>
                </a:ext>
              </a:extLst>
            </p:cNvPr>
            <p:cNvSpPr/>
            <p:nvPr/>
          </p:nvSpPr>
          <p:spPr>
            <a:xfrm>
              <a:off x="3640233" y="2811217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BD3452A-A1F8-45CD-979D-8A886E62DEC9}"/>
                </a:ext>
              </a:extLst>
            </p:cNvPr>
            <p:cNvSpPr/>
            <p:nvPr/>
          </p:nvSpPr>
          <p:spPr>
            <a:xfrm>
              <a:off x="3640233" y="328730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EF4109A-4489-4CE4-8279-8395B486BC6B}"/>
                </a:ext>
              </a:extLst>
            </p:cNvPr>
            <p:cNvSpPr/>
            <p:nvPr/>
          </p:nvSpPr>
          <p:spPr>
            <a:xfrm>
              <a:off x="3640233" y="4239465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A9686E2-A46A-46F1-9934-C6518B165623}"/>
                </a:ext>
              </a:extLst>
            </p:cNvPr>
            <p:cNvSpPr/>
            <p:nvPr/>
          </p:nvSpPr>
          <p:spPr>
            <a:xfrm>
              <a:off x="3640233" y="3763382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280B8D8-E9DF-47B6-BFC2-595A0256CE84}"/>
                </a:ext>
              </a:extLst>
            </p:cNvPr>
            <p:cNvSpPr/>
            <p:nvPr/>
          </p:nvSpPr>
          <p:spPr>
            <a:xfrm>
              <a:off x="5158740" y="328730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EF79998-402E-4C38-876F-D60F5D42E7E1}"/>
                </a:ext>
              </a:extLst>
            </p:cNvPr>
            <p:cNvSpPr/>
            <p:nvPr/>
          </p:nvSpPr>
          <p:spPr>
            <a:xfrm>
              <a:off x="603219" y="906884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4BAF790-D0BA-499E-AD33-59383B864B64}"/>
                </a:ext>
              </a:extLst>
            </p:cNvPr>
            <p:cNvSpPr/>
            <p:nvPr/>
          </p:nvSpPr>
          <p:spPr>
            <a:xfrm>
              <a:off x="603219" y="1382967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D2EEB91-8D2E-46D5-86CA-3E80A10AC2B0}"/>
                </a:ext>
              </a:extLst>
            </p:cNvPr>
            <p:cNvSpPr/>
            <p:nvPr/>
          </p:nvSpPr>
          <p:spPr>
            <a:xfrm>
              <a:off x="603219" y="185905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C3BD0DE-5FAC-493F-8295-DC8273DF0D79}"/>
                </a:ext>
              </a:extLst>
            </p:cNvPr>
            <p:cNvSpPr/>
            <p:nvPr/>
          </p:nvSpPr>
          <p:spPr>
            <a:xfrm>
              <a:off x="603219" y="2811215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806DB7D-A685-42E4-8E99-D20448F22BC7}"/>
                </a:ext>
              </a:extLst>
            </p:cNvPr>
            <p:cNvSpPr/>
            <p:nvPr/>
          </p:nvSpPr>
          <p:spPr>
            <a:xfrm>
              <a:off x="603219" y="328730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5AFAE2E-84D7-46DE-BD32-4380CF36384F}"/>
                </a:ext>
              </a:extLst>
            </p:cNvPr>
            <p:cNvSpPr/>
            <p:nvPr/>
          </p:nvSpPr>
          <p:spPr>
            <a:xfrm>
              <a:off x="603219" y="3763381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5118E98-A88C-44E7-9B91-D0EE824FF14F}"/>
                </a:ext>
              </a:extLst>
            </p:cNvPr>
            <p:cNvSpPr/>
            <p:nvPr/>
          </p:nvSpPr>
          <p:spPr>
            <a:xfrm>
              <a:off x="603219" y="4239463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4EBFD58-0BFE-4103-82A6-775727195892}"/>
                </a:ext>
              </a:extLst>
            </p:cNvPr>
            <p:cNvSpPr/>
            <p:nvPr/>
          </p:nvSpPr>
          <p:spPr>
            <a:xfrm>
              <a:off x="603219" y="4715546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E0C89A-9757-450C-AF41-E703AACFAAE6}"/>
                </a:ext>
              </a:extLst>
            </p:cNvPr>
            <p:cNvSpPr/>
            <p:nvPr/>
          </p:nvSpPr>
          <p:spPr>
            <a:xfrm>
              <a:off x="603219" y="5191629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9AE33B2-4A04-4470-8B75-E956ADCDBD8C}"/>
                </a:ext>
              </a:extLst>
            </p:cNvPr>
            <p:cNvSpPr/>
            <p:nvPr/>
          </p:nvSpPr>
          <p:spPr>
            <a:xfrm>
              <a:off x="603219" y="5667715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CF0B53-9505-4938-902B-F6F9C54BCDCE}"/>
                </a:ext>
              </a:extLst>
            </p:cNvPr>
            <p:cNvSpPr/>
            <p:nvPr/>
          </p:nvSpPr>
          <p:spPr>
            <a:xfrm>
              <a:off x="603219" y="2335132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ECEB8F-8098-4894-8A21-150E2AC48E94}"/>
                </a:ext>
              </a:extLst>
            </p:cNvPr>
            <p:cNvSpPr/>
            <p:nvPr/>
          </p:nvSpPr>
          <p:spPr>
            <a:xfrm>
              <a:off x="2121726" y="1859051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06F970-5413-42A2-8773-971A8465554F}"/>
                </a:ext>
              </a:extLst>
            </p:cNvPr>
            <p:cNvSpPr/>
            <p:nvPr/>
          </p:nvSpPr>
          <p:spPr>
            <a:xfrm>
              <a:off x="2121726" y="2335134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21D7975-DB1F-4C38-AD6F-20873ED1421C}"/>
                </a:ext>
              </a:extLst>
            </p:cNvPr>
            <p:cNvSpPr/>
            <p:nvPr/>
          </p:nvSpPr>
          <p:spPr>
            <a:xfrm>
              <a:off x="2121726" y="2811217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569D00F-AB67-4427-A407-2D8D1CF40954}"/>
                </a:ext>
              </a:extLst>
            </p:cNvPr>
            <p:cNvSpPr/>
            <p:nvPr/>
          </p:nvSpPr>
          <p:spPr>
            <a:xfrm>
              <a:off x="2121726" y="3763382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D0F506-5990-4347-9565-955FB5A958DB}"/>
                </a:ext>
              </a:extLst>
            </p:cNvPr>
            <p:cNvSpPr/>
            <p:nvPr/>
          </p:nvSpPr>
          <p:spPr>
            <a:xfrm>
              <a:off x="2121726" y="4239465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0E365A3-6597-4293-8618-7F57133A5814}"/>
                </a:ext>
              </a:extLst>
            </p:cNvPr>
            <p:cNvSpPr/>
            <p:nvPr/>
          </p:nvSpPr>
          <p:spPr>
            <a:xfrm>
              <a:off x="2121726" y="4715548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873A3E4-3FE8-423B-B8F2-683C117DC495}"/>
                </a:ext>
              </a:extLst>
            </p:cNvPr>
            <p:cNvSpPr/>
            <p:nvPr/>
          </p:nvSpPr>
          <p:spPr>
            <a:xfrm>
              <a:off x="2121726" y="328730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49903AFC-DBA5-4F32-AB6E-192FFA0ACDAB}"/>
                </a:ext>
              </a:extLst>
            </p:cNvPr>
            <p:cNvCxnSpPr>
              <a:cxnSpLocks/>
              <a:stCxn id="2" idx="6"/>
              <a:endCxn id="18" idx="2"/>
            </p:cNvCxnSpPr>
            <p:nvPr/>
          </p:nvCxnSpPr>
          <p:spPr>
            <a:xfrm>
              <a:off x="877539" y="1044044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9004F46-C864-4913-98BE-A44E4218145C}"/>
                </a:ext>
              </a:extLst>
            </p:cNvPr>
            <p:cNvCxnSpPr>
              <a:cxnSpLocks/>
              <a:stCxn id="2" idx="6"/>
              <a:endCxn id="19" idx="2"/>
            </p:cNvCxnSpPr>
            <p:nvPr/>
          </p:nvCxnSpPr>
          <p:spPr>
            <a:xfrm>
              <a:off x="877539" y="1044044"/>
              <a:ext cx="1244187" cy="1428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1BDD673C-9254-4B7E-9389-485411C15BFE}"/>
                </a:ext>
              </a:extLst>
            </p:cNvPr>
            <p:cNvCxnSpPr>
              <a:cxnSpLocks/>
              <a:stCxn id="2" idx="6"/>
              <a:endCxn id="20" idx="2"/>
            </p:cNvCxnSpPr>
            <p:nvPr/>
          </p:nvCxnSpPr>
          <p:spPr>
            <a:xfrm>
              <a:off x="877539" y="1044044"/>
              <a:ext cx="1244187" cy="1904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D5F9725-F3DA-414A-A2FF-9AC5100AE722}"/>
                </a:ext>
              </a:extLst>
            </p:cNvPr>
            <p:cNvCxnSpPr>
              <a:cxnSpLocks/>
              <a:stCxn id="2" idx="6"/>
              <a:endCxn id="28" idx="2"/>
            </p:cNvCxnSpPr>
            <p:nvPr/>
          </p:nvCxnSpPr>
          <p:spPr>
            <a:xfrm>
              <a:off x="877539" y="1044044"/>
              <a:ext cx="1244187" cy="2380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9DE959F0-16C0-435C-8BAB-9E5ADEF5C59D}"/>
                </a:ext>
              </a:extLst>
            </p:cNvPr>
            <p:cNvCxnSpPr>
              <a:cxnSpLocks/>
              <a:stCxn id="2" idx="6"/>
              <a:endCxn id="21" idx="2"/>
            </p:cNvCxnSpPr>
            <p:nvPr/>
          </p:nvCxnSpPr>
          <p:spPr>
            <a:xfrm>
              <a:off x="877539" y="1044044"/>
              <a:ext cx="1244187" cy="28564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BC82462F-941B-4084-BE03-80A76CFFAC8D}"/>
                </a:ext>
              </a:extLst>
            </p:cNvPr>
            <p:cNvCxnSpPr>
              <a:cxnSpLocks/>
              <a:stCxn id="2" idx="6"/>
              <a:endCxn id="22" idx="2"/>
            </p:cNvCxnSpPr>
            <p:nvPr/>
          </p:nvCxnSpPr>
          <p:spPr>
            <a:xfrm>
              <a:off x="877539" y="1044044"/>
              <a:ext cx="1244187" cy="3332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E2F6E81-CD56-4288-9BCA-08E3FF01A529}"/>
                </a:ext>
              </a:extLst>
            </p:cNvPr>
            <p:cNvCxnSpPr>
              <a:cxnSpLocks/>
              <a:stCxn id="2" idx="6"/>
              <a:endCxn id="23" idx="2"/>
            </p:cNvCxnSpPr>
            <p:nvPr/>
          </p:nvCxnSpPr>
          <p:spPr>
            <a:xfrm>
              <a:off x="877539" y="1044044"/>
              <a:ext cx="1244187" cy="38086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6DE0B632-94FE-44AF-B0B0-8B2E94AD379E}"/>
                </a:ext>
              </a:extLst>
            </p:cNvPr>
            <p:cNvCxnSpPr>
              <a:cxnSpLocks/>
              <a:stCxn id="5" idx="6"/>
              <a:endCxn id="18" idx="2"/>
            </p:cNvCxnSpPr>
            <p:nvPr/>
          </p:nvCxnSpPr>
          <p:spPr>
            <a:xfrm>
              <a:off x="877539" y="1520127"/>
              <a:ext cx="1244187" cy="476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3F12D68D-DFB8-4A82-BC9C-07583EC572DE}"/>
                </a:ext>
              </a:extLst>
            </p:cNvPr>
            <p:cNvCxnSpPr>
              <a:cxnSpLocks/>
              <a:stCxn id="5" idx="6"/>
              <a:endCxn id="19" idx="2"/>
            </p:cNvCxnSpPr>
            <p:nvPr/>
          </p:nvCxnSpPr>
          <p:spPr>
            <a:xfrm>
              <a:off x="877539" y="1520127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23623663-948D-43CB-87FE-5E4FE03E1F1F}"/>
                </a:ext>
              </a:extLst>
            </p:cNvPr>
            <p:cNvCxnSpPr>
              <a:cxnSpLocks/>
              <a:stCxn id="5" idx="6"/>
              <a:endCxn id="20" idx="2"/>
            </p:cNvCxnSpPr>
            <p:nvPr/>
          </p:nvCxnSpPr>
          <p:spPr>
            <a:xfrm>
              <a:off x="877539" y="1520127"/>
              <a:ext cx="1244187" cy="1428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C7AA577A-3ADE-463E-9D57-073C6238586F}"/>
                </a:ext>
              </a:extLst>
            </p:cNvPr>
            <p:cNvCxnSpPr>
              <a:cxnSpLocks/>
              <a:stCxn id="5" idx="6"/>
              <a:endCxn id="28" idx="2"/>
            </p:cNvCxnSpPr>
            <p:nvPr/>
          </p:nvCxnSpPr>
          <p:spPr>
            <a:xfrm>
              <a:off x="877539" y="1520127"/>
              <a:ext cx="1244187" cy="1904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7CE56781-3F53-41F2-A979-51C00E840203}"/>
                </a:ext>
              </a:extLst>
            </p:cNvPr>
            <p:cNvCxnSpPr>
              <a:cxnSpLocks/>
              <a:stCxn id="5" idx="6"/>
              <a:endCxn id="21" idx="2"/>
            </p:cNvCxnSpPr>
            <p:nvPr/>
          </p:nvCxnSpPr>
          <p:spPr>
            <a:xfrm>
              <a:off x="877539" y="1520127"/>
              <a:ext cx="1244187" cy="2380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FACF40A1-B811-4F9B-A0AF-B63023A64DD8}"/>
                </a:ext>
              </a:extLst>
            </p:cNvPr>
            <p:cNvCxnSpPr>
              <a:cxnSpLocks/>
              <a:stCxn id="5" idx="6"/>
              <a:endCxn id="22" idx="2"/>
            </p:cNvCxnSpPr>
            <p:nvPr/>
          </p:nvCxnSpPr>
          <p:spPr>
            <a:xfrm>
              <a:off x="877539" y="1520127"/>
              <a:ext cx="1244187" cy="28564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A6DD29D8-D898-4C97-9FE5-521D39A04565}"/>
                </a:ext>
              </a:extLst>
            </p:cNvPr>
            <p:cNvCxnSpPr>
              <a:cxnSpLocks/>
              <a:stCxn id="5" idx="6"/>
              <a:endCxn id="23" idx="2"/>
            </p:cNvCxnSpPr>
            <p:nvPr/>
          </p:nvCxnSpPr>
          <p:spPr>
            <a:xfrm>
              <a:off x="877539" y="1520127"/>
              <a:ext cx="1244187" cy="3332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AB192E7F-AF78-4B87-906B-5CDC68725E83}"/>
                </a:ext>
              </a:extLst>
            </p:cNvPr>
            <p:cNvCxnSpPr>
              <a:cxnSpLocks/>
              <a:stCxn id="6" idx="6"/>
              <a:endCxn id="18" idx="2"/>
            </p:cNvCxnSpPr>
            <p:nvPr/>
          </p:nvCxnSpPr>
          <p:spPr>
            <a:xfrm>
              <a:off x="877539" y="1996210"/>
              <a:ext cx="12441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A4FDFB12-DCFD-4767-ADB1-3C136440E469}"/>
                </a:ext>
              </a:extLst>
            </p:cNvPr>
            <p:cNvCxnSpPr>
              <a:cxnSpLocks/>
              <a:stCxn id="6" idx="6"/>
              <a:endCxn id="19" idx="2"/>
            </p:cNvCxnSpPr>
            <p:nvPr/>
          </p:nvCxnSpPr>
          <p:spPr>
            <a:xfrm>
              <a:off x="877539" y="1996210"/>
              <a:ext cx="1244187" cy="476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54375DE7-EB41-4133-B3FC-1336D766DD4D}"/>
                </a:ext>
              </a:extLst>
            </p:cNvPr>
            <p:cNvCxnSpPr>
              <a:cxnSpLocks/>
              <a:stCxn id="6" idx="6"/>
              <a:endCxn id="20" idx="2"/>
            </p:cNvCxnSpPr>
            <p:nvPr/>
          </p:nvCxnSpPr>
          <p:spPr>
            <a:xfrm>
              <a:off x="877539" y="1996210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74501977-5B72-48F1-9180-3BFB6BBF0105}"/>
                </a:ext>
              </a:extLst>
            </p:cNvPr>
            <p:cNvCxnSpPr>
              <a:cxnSpLocks/>
              <a:stCxn id="6" idx="6"/>
              <a:endCxn id="28" idx="2"/>
            </p:cNvCxnSpPr>
            <p:nvPr/>
          </p:nvCxnSpPr>
          <p:spPr>
            <a:xfrm>
              <a:off x="877539" y="1996210"/>
              <a:ext cx="1244187" cy="1428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F0D398BD-58EE-4665-B0BB-5D330047FBCC}"/>
                </a:ext>
              </a:extLst>
            </p:cNvPr>
            <p:cNvCxnSpPr>
              <a:cxnSpLocks/>
              <a:stCxn id="6" idx="6"/>
              <a:endCxn id="21" idx="2"/>
            </p:cNvCxnSpPr>
            <p:nvPr/>
          </p:nvCxnSpPr>
          <p:spPr>
            <a:xfrm>
              <a:off x="877539" y="1996210"/>
              <a:ext cx="1244187" cy="1904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CEF39A46-3F1A-45C9-BDBE-D1124B86DF5A}"/>
                </a:ext>
              </a:extLst>
            </p:cNvPr>
            <p:cNvCxnSpPr>
              <a:cxnSpLocks/>
              <a:stCxn id="6" idx="6"/>
              <a:endCxn id="22" idx="2"/>
            </p:cNvCxnSpPr>
            <p:nvPr/>
          </p:nvCxnSpPr>
          <p:spPr>
            <a:xfrm>
              <a:off x="877539" y="1996210"/>
              <a:ext cx="1244187" cy="2380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9E0FA452-73CC-48F7-87E8-FE31DC35629D}"/>
                </a:ext>
              </a:extLst>
            </p:cNvPr>
            <p:cNvCxnSpPr>
              <a:cxnSpLocks/>
              <a:stCxn id="6" idx="6"/>
              <a:endCxn id="23" idx="2"/>
            </p:cNvCxnSpPr>
            <p:nvPr/>
          </p:nvCxnSpPr>
          <p:spPr>
            <a:xfrm>
              <a:off x="877539" y="1996210"/>
              <a:ext cx="1244187" cy="28564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703DE61E-2AB7-4B21-A698-468385835F17}"/>
                </a:ext>
              </a:extLst>
            </p:cNvPr>
            <p:cNvCxnSpPr>
              <a:cxnSpLocks/>
              <a:stCxn id="14" idx="6"/>
              <a:endCxn id="18" idx="2"/>
            </p:cNvCxnSpPr>
            <p:nvPr/>
          </p:nvCxnSpPr>
          <p:spPr>
            <a:xfrm flipV="1">
              <a:off x="877539" y="1996211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5939DA89-DEA6-4776-8B75-445F21D590B7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877539" y="2472292"/>
              <a:ext cx="12441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E283E7E9-B19D-46D8-8310-F8B54F8AE6BE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877539" y="2472292"/>
              <a:ext cx="1244187" cy="476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BB1CECA4-10E3-470B-8B54-B58081DEF86E}"/>
                </a:ext>
              </a:extLst>
            </p:cNvPr>
            <p:cNvCxnSpPr>
              <a:cxnSpLocks/>
              <a:stCxn id="14" idx="6"/>
              <a:endCxn id="28" idx="2"/>
            </p:cNvCxnSpPr>
            <p:nvPr/>
          </p:nvCxnSpPr>
          <p:spPr>
            <a:xfrm>
              <a:off x="877539" y="2472292"/>
              <a:ext cx="1244187" cy="9521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30E155D-9C64-4466-9B19-C492FDDF20DC}"/>
                </a:ext>
              </a:extLst>
            </p:cNvPr>
            <p:cNvCxnSpPr>
              <a:cxnSpLocks/>
              <a:stCxn id="14" idx="6"/>
              <a:endCxn id="21" idx="2"/>
            </p:cNvCxnSpPr>
            <p:nvPr/>
          </p:nvCxnSpPr>
          <p:spPr>
            <a:xfrm>
              <a:off x="877539" y="2472292"/>
              <a:ext cx="1244187" cy="1428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4FF2D40-04F0-4986-ADC7-841A1AAAF252}"/>
                </a:ext>
              </a:extLst>
            </p:cNvPr>
            <p:cNvCxnSpPr>
              <a:cxnSpLocks/>
              <a:stCxn id="14" idx="6"/>
              <a:endCxn id="22" idx="2"/>
            </p:cNvCxnSpPr>
            <p:nvPr/>
          </p:nvCxnSpPr>
          <p:spPr>
            <a:xfrm>
              <a:off x="877539" y="2472292"/>
              <a:ext cx="1244187" cy="1904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2A0635F-3139-4302-B454-BDA911593193}"/>
                </a:ext>
              </a:extLst>
            </p:cNvPr>
            <p:cNvCxnSpPr>
              <a:cxnSpLocks/>
              <a:stCxn id="14" idx="6"/>
              <a:endCxn id="23" idx="2"/>
            </p:cNvCxnSpPr>
            <p:nvPr/>
          </p:nvCxnSpPr>
          <p:spPr>
            <a:xfrm>
              <a:off x="877539" y="2472292"/>
              <a:ext cx="1244187" cy="2380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0F483755-0B2D-4481-97C7-DF9FB08A0105}"/>
                </a:ext>
              </a:extLst>
            </p:cNvPr>
            <p:cNvCxnSpPr>
              <a:cxnSpLocks/>
              <a:stCxn id="7" idx="6"/>
              <a:endCxn id="18" idx="2"/>
            </p:cNvCxnSpPr>
            <p:nvPr/>
          </p:nvCxnSpPr>
          <p:spPr>
            <a:xfrm flipV="1">
              <a:off x="877539" y="1996211"/>
              <a:ext cx="1244187" cy="952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6F841989-C48E-4E43-A585-088D935D65C9}"/>
                </a:ext>
              </a:extLst>
            </p:cNvPr>
            <p:cNvCxnSpPr>
              <a:cxnSpLocks/>
              <a:stCxn id="7" idx="6"/>
              <a:endCxn id="19" idx="2"/>
            </p:cNvCxnSpPr>
            <p:nvPr/>
          </p:nvCxnSpPr>
          <p:spPr>
            <a:xfrm flipV="1">
              <a:off x="877539" y="2472294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FAB43997-E6EA-45E5-B4DA-DCA541F1D725}"/>
                </a:ext>
              </a:extLst>
            </p:cNvPr>
            <p:cNvCxnSpPr>
              <a:cxnSpLocks/>
              <a:stCxn id="7" idx="6"/>
              <a:endCxn id="20" idx="2"/>
            </p:cNvCxnSpPr>
            <p:nvPr/>
          </p:nvCxnSpPr>
          <p:spPr>
            <a:xfrm>
              <a:off x="877539" y="2948375"/>
              <a:ext cx="12441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AB7C20F5-8F01-408C-BDEC-8C1529044AE7}"/>
                </a:ext>
              </a:extLst>
            </p:cNvPr>
            <p:cNvCxnSpPr>
              <a:cxnSpLocks/>
              <a:stCxn id="7" idx="6"/>
              <a:endCxn id="28" idx="2"/>
            </p:cNvCxnSpPr>
            <p:nvPr/>
          </p:nvCxnSpPr>
          <p:spPr>
            <a:xfrm>
              <a:off x="877539" y="2948375"/>
              <a:ext cx="1244187" cy="476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44B7DF-8C68-4E9D-9E7F-EF293AF88E02}"/>
                </a:ext>
              </a:extLst>
            </p:cNvPr>
            <p:cNvCxnSpPr>
              <a:cxnSpLocks/>
              <a:stCxn id="7" idx="6"/>
              <a:endCxn id="21" idx="2"/>
            </p:cNvCxnSpPr>
            <p:nvPr/>
          </p:nvCxnSpPr>
          <p:spPr>
            <a:xfrm>
              <a:off x="877539" y="2948375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723C7E97-DF4B-483A-B9F6-361D3F988655}"/>
                </a:ext>
              </a:extLst>
            </p:cNvPr>
            <p:cNvCxnSpPr>
              <a:cxnSpLocks/>
              <a:stCxn id="7" idx="6"/>
              <a:endCxn id="22" idx="2"/>
            </p:cNvCxnSpPr>
            <p:nvPr/>
          </p:nvCxnSpPr>
          <p:spPr>
            <a:xfrm>
              <a:off x="877539" y="2948375"/>
              <a:ext cx="1244187" cy="1428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FC57609F-1B0E-4CEC-A916-51612EFD86AA}"/>
                </a:ext>
              </a:extLst>
            </p:cNvPr>
            <p:cNvCxnSpPr>
              <a:cxnSpLocks/>
              <a:stCxn id="7" idx="6"/>
              <a:endCxn id="23" idx="2"/>
            </p:cNvCxnSpPr>
            <p:nvPr/>
          </p:nvCxnSpPr>
          <p:spPr>
            <a:xfrm>
              <a:off x="877539" y="2948375"/>
              <a:ext cx="1244187" cy="1904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2F98BCE0-BA3B-4D90-8415-72C445DCB03F}"/>
                </a:ext>
              </a:extLst>
            </p:cNvPr>
            <p:cNvCxnSpPr>
              <a:cxnSpLocks/>
              <a:stCxn id="8" idx="6"/>
              <a:endCxn id="18" idx="2"/>
            </p:cNvCxnSpPr>
            <p:nvPr/>
          </p:nvCxnSpPr>
          <p:spPr>
            <a:xfrm flipV="1">
              <a:off x="877539" y="1996211"/>
              <a:ext cx="1244187" cy="1428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A514472B-4C25-4450-81F3-59EFDF0F277E}"/>
                </a:ext>
              </a:extLst>
            </p:cNvPr>
            <p:cNvCxnSpPr>
              <a:cxnSpLocks/>
              <a:stCxn id="8" idx="6"/>
              <a:endCxn id="19" idx="2"/>
            </p:cNvCxnSpPr>
            <p:nvPr/>
          </p:nvCxnSpPr>
          <p:spPr>
            <a:xfrm flipV="1">
              <a:off x="877539" y="2472294"/>
              <a:ext cx="1244187" cy="952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1F955012-E691-4AA6-966F-66BF6B10E727}"/>
                </a:ext>
              </a:extLst>
            </p:cNvPr>
            <p:cNvCxnSpPr>
              <a:cxnSpLocks/>
              <a:stCxn id="8" idx="6"/>
              <a:endCxn id="20" idx="2"/>
            </p:cNvCxnSpPr>
            <p:nvPr/>
          </p:nvCxnSpPr>
          <p:spPr>
            <a:xfrm flipV="1">
              <a:off x="877539" y="2948377"/>
              <a:ext cx="1244187" cy="4760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CA836767-290D-4C4A-B490-47B7D41EDA34}"/>
                </a:ext>
              </a:extLst>
            </p:cNvPr>
            <p:cNvCxnSpPr>
              <a:cxnSpLocks/>
              <a:stCxn id="8" idx="6"/>
              <a:endCxn id="28" idx="2"/>
            </p:cNvCxnSpPr>
            <p:nvPr/>
          </p:nvCxnSpPr>
          <p:spPr>
            <a:xfrm>
              <a:off x="877539" y="3424460"/>
              <a:ext cx="1244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740D992D-16F9-4104-B1E1-199386DC845E}"/>
                </a:ext>
              </a:extLst>
            </p:cNvPr>
            <p:cNvCxnSpPr>
              <a:cxnSpLocks/>
              <a:stCxn id="8" idx="6"/>
              <a:endCxn id="21" idx="2"/>
            </p:cNvCxnSpPr>
            <p:nvPr/>
          </p:nvCxnSpPr>
          <p:spPr>
            <a:xfrm>
              <a:off x="877539" y="3424460"/>
              <a:ext cx="1244187" cy="476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5FD6E0B5-41EE-4760-AFC2-AF7FEF1934A5}"/>
                </a:ext>
              </a:extLst>
            </p:cNvPr>
            <p:cNvCxnSpPr>
              <a:cxnSpLocks/>
              <a:stCxn id="8" idx="6"/>
              <a:endCxn id="22" idx="2"/>
            </p:cNvCxnSpPr>
            <p:nvPr/>
          </p:nvCxnSpPr>
          <p:spPr>
            <a:xfrm>
              <a:off x="877539" y="3424460"/>
              <a:ext cx="1244187" cy="9521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9BBCB6DD-7FFB-456D-8969-716392BEA6B4}"/>
                </a:ext>
              </a:extLst>
            </p:cNvPr>
            <p:cNvCxnSpPr>
              <a:cxnSpLocks/>
              <a:stCxn id="8" idx="6"/>
              <a:endCxn id="23" idx="2"/>
            </p:cNvCxnSpPr>
            <p:nvPr/>
          </p:nvCxnSpPr>
          <p:spPr>
            <a:xfrm>
              <a:off x="877539" y="3424460"/>
              <a:ext cx="1244187" cy="1428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B129B78D-154F-4B65-AB0E-C0F024559063}"/>
                </a:ext>
              </a:extLst>
            </p:cNvPr>
            <p:cNvCxnSpPr>
              <a:cxnSpLocks/>
              <a:stCxn id="9" idx="6"/>
              <a:endCxn id="18" idx="2"/>
            </p:cNvCxnSpPr>
            <p:nvPr/>
          </p:nvCxnSpPr>
          <p:spPr>
            <a:xfrm flipV="1">
              <a:off x="877539" y="1996211"/>
              <a:ext cx="1244187" cy="19043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26CA4AFF-EB01-49C9-B8A1-DBE6BC84D1D1}"/>
                </a:ext>
              </a:extLst>
            </p:cNvPr>
            <p:cNvCxnSpPr>
              <a:cxnSpLocks/>
              <a:stCxn id="9" idx="6"/>
              <a:endCxn id="19" idx="2"/>
            </p:cNvCxnSpPr>
            <p:nvPr/>
          </p:nvCxnSpPr>
          <p:spPr>
            <a:xfrm flipV="1">
              <a:off x="877539" y="2472294"/>
              <a:ext cx="1244187" cy="1428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8BE9CC58-4343-44E9-B501-3D994287A29A}"/>
                </a:ext>
              </a:extLst>
            </p:cNvPr>
            <p:cNvCxnSpPr>
              <a:cxnSpLocks/>
              <a:stCxn id="9" idx="6"/>
              <a:endCxn id="20" idx="2"/>
            </p:cNvCxnSpPr>
            <p:nvPr/>
          </p:nvCxnSpPr>
          <p:spPr>
            <a:xfrm flipV="1">
              <a:off x="877539" y="2948377"/>
              <a:ext cx="1244187" cy="952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B24526FF-01A2-4E4D-BA25-85A181A6D90F}"/>
                </a:ext>
              </a:extLst>
            </p:cNvPr>
            <p:cNvCxnSpPr>
              <a:cxnSpLocks/>
              <a:stCxn id="9" idx="6"/>
              <a:endCxn id="28" idx="2"/>
            </p:cNvCxnSpPr>
            <p:nvPr/>
          </p:nvCxnSpPr>
          <p:spPr>
            <a:xfrm flipV="1">
              <a:off x="877539" y="3424460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D2EC27C9-24EF-4197-8A04-0102A88B1864}"/>
                </a:ext>
              </a:extLst>
            </p:cNvPr>
            <p:cNvCxnSpPr>
              <a:cxnSpLocks/>
              <a:stCxn id="9" idx="6"/>
              <a:endCxn id="21" idx="2"/>
            </p:cNvCxnSpPr>
            <p:nvPr/>
          </p:nvCxnSpPr>
          <p:spPr>
            <a:xfrm>
              <a:off x="877539" y="3900541"/>
              <a:ext cx="12441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E2FA2F5-C1AF-4696-80AD-6BEA1902A45A}"/>
                </a:ext>
              </a:extLst>
            </p:cNvPr>
            <p:cNvCxnSpPr>
              <a:cxnSpLocks/>
              <a:stCxn id="9" idx="6"/>
              <a:endCxn id="22" idx="2"/>
            </p:cNvCxnSpPr>
            <p:nvPr/>
          </p:nvCxnSpPr>
          <p:spPr>
            <a:xfrm>
              <a:off x="877539" y="3900541"/>
              <a:ext cx="1244187" cy="476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ACBFF233-DAA8-4F4E-A522-3E04E6F3251E}"/>
                </a:ext>
              </a:extLst>
            </p:cNvPr>
            <p:cNvCxnSpPr>
              <a:cxnSpLocks/>
              <a:stCxn id="9" idx="6"/>
              <a:endCxn id="23" idx="2"/>
            </p:cNvCxnSpPr>
            <p:nvPr/>
          </p:nvCxnSpPr>
          <p:spPr>
            <a:xfrm>
              <a:off x="877539" y="3900541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44DD97B2-4483-4AD0-8C73-EFEAE67760DE}"/>
                </a:ext>
              </a:extLst>
            </p:cNvPr>
            <p:cNvCxnSpPr>
              <a:cxnSpLocks/>
              <a:stCxn id="10" idx="6"/>
              <a:endCxn id="18" idx="2"/>
            </p:cNvCxnSpPr>
            <p:nvPr/>
          </p:nvCxnSpPr>
          <p:spPr>
            <a:xfrm flipV="1">
              <a:off x="877539" y="1996211"/>
              <a:ext cx="1244187" cy="2380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4B5212E7-8AD9-4D43-B50B-EA88A94603A4}"/>
                </a:ext>
              </a:extLst>
            </p:cNvPr>
            <p:cNvCxnSpPr>
              <a:cxnSpLocks/>
              <a:stCxn id="10" idx="6"/>
              <a:endCxn id="19" idx="2"/>
            </p:cNvCxnSpPr>
            <p:nvPr/>
          </p:nvCxnSpPr>
          <p:spPr>
            <a:xfrm flipV="1">
              <a:off x="877539" y="2472294"/>
              <a:ext cx="1244187" cy="19043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8FF8D07F-0FDB-4C7A-BC60-24AD864FF72B}"/>
                </a:ext>
              </a:extLst>
            </p:cNvPr>
            <p:cNvCxnSpPr>
              <a:cxnSpLocks/>
              <a:stCxn id="10" idx="6"/>
              <a:endCxn id="20" idx="2"/>
            </p:cNvCxnSpPr>
            <p:nvPr/>
          </p:nvCxnSpPr>
          <p:spPr>
            <a:xfrm flipV="1">
              <a:off x="877539" y="2948377"/>
              <a:ext cx="1244187" cy="1428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CC339030-C30F-4FF6-B069-73DD0C4D0EAA}"/>
                </a:ext>
              </a:extLst>
            </p:cNvPr>
            <p:cNvCxnSpPr>
              <a:cxnSpLocks/>
              <a:stCxn id="10" idx="6"/>
              <a:endCxn id="28" idx="2"/>
            </p:cNvCxnSpPr>
            <p:nvPr/>
          </p:nvCxnSpPr>
          <p:spPr>
            <a:xfrm flipV="1">
              <a:off x="877539" y="3424460"/>
              <a:ext cx="1244187" cy="9521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3F70E7D7-6E9C-45CB-BFDA-69FCE24020DD}"/>
                </a:ext>
              </a:extLst>
            </p:cNvPr>
            <p:cNvCxnSpPr>
              <a:cxnSpLocks/>
              <a:stCxn id="10" idx="6"/>
              <a:endCxn id="21" idx="2"/>
            </p:cNvCxnSpPr>
            <p:nvPr/>
          </p:nvCxnSpPr>
          <p:spPr>
            <a:xfrm flipV="1">
              <a:off x="877539" y="3900542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915D14F7-AE28-42B0-BF2D-ED69F2311105}"/>
                </a:ext>
              </a:extLst>
            </p:cNvPr>
            <p:cNvCxnSpPr>
              <a:cxnSpLocks/>
              <a:stCxn id="10" idx="6"/>
              <a:endCxn id="22" idx="2"/>
            </p:cNvCxnSpPr>
            <p:nvPr/>
          </p:nvCxnSpPr>
          <p:spPr>
            <a:xfrm>
              <a:off x="877539" y="4376623"/>
              <a:ext cx="12441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E1E0395D-F640-4701-8535-9CF92A1E4ADE}"/>
                </a:ext>
              </a:extLst>
            </p:cNvPr>
            <p:cNvCxnSpPr>
              <a:cxnSpLocks/>
              <a:stCxn id="10" idx="6"/>
              <a:endCxn id="23" idx="2"/>
            </p:cNvCxnSpPr>
            <p:nvPr/>
          </p:nvCxnSpPr>
          <p:spPr>
            <a:xfrm>
              <a:off x="877539" y="4376623"/>
              <a:ext cx="1244187" cy="476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1E2B5E91-C5CD-437F-9141-0C81A830D2D3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 flipV="1">
              <a:off x="877539" y="1996211"/>
              <a:ext cx="1244187" cy="2856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4F708371-49FF-4592-B359-D42FD1345723}"/>
                </a:ext>
              </a:extLst>
            </p:cNvPr>
            <p:cNvCxnSpPr>
              <a:cxnSpLocks/>
              <a:stCxn id="11" idx="6"/>
              <a:endCxn id="19" idx="2"/>
            </p:cNvCxnSpPr>
            <p:nvPr/>
          </p:nvCxnSpPr>
          <p:spPr>
            <a:xfrm flipV="1">
              <a:off x="877539" y="2472294"/>
              <a:ext cx="1244187" cy="2380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97EACEB1-B0B6-4715-ABD7-AEEF55CBF102}"/>
                </a:ext>
              </a:extLst>
            </p:cNvPr>
            <p:cNvCxnSpPr>
              <a:cxnSpLocks/>
              <a:stCxn id="11" idx="6"/>
              <a:endCxn id="20" idx="2"/>
            </p:cNvCxnSpPr>
            <p:nvPr/>
          </p:nvCxnSpPr>
          <p:spPr>
            <a:xfrm flipV="1">
              <a:off x="877539" y="2948377"/>
              <a:ext cx="1244187" cy="19043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8AAB43B3-7641-42E6-A179-012ADE8CE740}"/>
                </a:ext>
              </a:extLst>
            </p:cNvPr>
            <p:cNvCxnSpPr>
              <a:cxnSpLocks/>
              <a:stCxn id="11" idx="6"/>
              <a:endCxn id="28" idx="2"/>
            </p:cNvCxnSpPr>
            <p:nvPr/>
          </p:nvCxnSpPr>
          <p:spPr>
            <a:xfrm flipV="1">
              <a:off x="877539" y="3424460"/>
              <a:ext cx="1244187" cy="1428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B26963EF-4DF2-483B-8C40-67B6312BFBD0}"/>
                </a:ext>
              </a:extLst>
            </p:cNvPr>
            <p:cNvCxnSpPr>
              <a:cxnSpLocks/>
              <a:stCxn id="11" idx="6"/>
              <a:endCxn id="21" idx="2"/>
            </p:cNvCxnSpPr>
            <p:nvPr/>
          </p:nvCxnSpPr>
          <p:spPr>
            <a:xfrm flipV="1">
              <a:off x="877539" y="3900542"/>
              <a:ext cx="1244187" cy="952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72EFB9E4-8ABE-4CAA-8778-E01D609F72BD}"/>
                </a:ext>
              </a:extLst>
            </p:cNvPr>
            <p:cNvCxnSpPr>
              <a:cxnSpLocks/>
              <a:stCxn id="11" idx="6"/>
              <a:endCxn id="22" idx="2"/>
            </p:cNvCxnSpPr>
            <p:nvPr/>
          </p:nvCxnSpPr>
          <p:spPr>
            <a:xfrm flipV="1">
              <a:off x="877539" y="4376625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EEB3EECA-FE5C-4601-AD28-ECC3421E1C3A}"/>
                </a:ext>
              </a:extLst>
            </p:cNvPr>
            <p:cNvCxnSpPr>
              <a:cxnSpLocks/>
              <a:stCxn id="11" idx="6"/>
              <a:endCxn id="23" idx="2"/>
            </p:cNvCxnSpPr>
            <p:nvPr/>
          </p:nvCxnSpPr>
          <p:spPr>
            <a:xfrm>
              <a:off x="877539" y="4852706"/>
              <a:ext cx="12441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185378A7-2311-4C31-815B-C86FFB3D6CE8}"/>
                </a:ext>
              </a:extLst>
            </p:cNvPr>
            <p:cNvCxnSpPr>
              <a:cxnSpLocks/>
              <a:stCxn id="12" idx="6"/>
              <a:endCxn id="18" idx="2"/>
            </p:cNvCxnSpPr>
            <p:nvPr/>
          </p:nvCxnSpPr>
          <p:spPr>
            <a:xfrm flipV="1">
              <a:off x="877539" y="1996211"/>
              <a:ext cx="1244187" cy="3332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3F0CEAB4-92A9-427F-ABBB-E62791B9E46A}"/>
                </a:ext>
              </a:extLst>
            </p:cNvPr>
            <p:cNvCxnSpPr>
              <a:cxnSpLocks/>
              <a:stCxn id="12" idx="6"/>
              <a:endCxn id="19" idx="2"/>
            </p:cNvCxnSpPr>
            <p:nvPr/>
          </p:nvCxnSpPr>
          <p:spPr>
            <a:xfrm flipV="1">
              <a:off x="877539" y="2472294"/>
              <a:ext cx="1244187" cy="2856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602E93A5-9DFF-4630-8E34-6398CAEB42A2}"/>
                </a:ext>
              </a:extLst>
            </p:cNvPr>
            <p:cNvCxnSpPr>
              <a:cxnSpLocks/>
              <a:stCxn id="12" idx="6"/>
              <a:endCxn id="20" idx="2"/>
            </p:cNvCxnSpPr>
            <p:nvPr/>
          </p:nvCxnSpPr>
          <p:spPr>
            <a:xfrm flipV="1">
              <a:off x="877539" y="2948377"/>
              <a:ext cx="1244187" cy="2380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F3A0C403-EFF1-492C-8AB8-D57A84E7C33E}"/>
                </a:ext>
              </a:extLst>
            </p:cNvPr>
            <p:cNvCxnSpPr>
              <a:cxnSpLocks/>
              <a:stCxn id="12" idx="6"/>
              <a:endCxn id="28" idx="2"/>
            </p:cNvCxnSpPr>
            <p:nvPr/>
          </p:nvCxnSpPr>
          <p:spPr>
            <a:xfrm flipV="1">
              <a:off x="877539" y="3424460"/>
              <a:ext cx="1244187" cy="19043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B312A626-B94D-442E-8437-381CBF37142B}"/>
                </a:ext>
              </a:extLst>
            </p:cNvPr>
            <p:cNvCxnSpPr>
              <a:cxnSpLocks/>
              <a:stCxn id="12" idx="6"/>
              <a:endCxn id="21" idx="2"/>
            </p:cNvCxnSpPr>
            <p:nvPr/>
          </p:nvCxnSpPr>
          <p:spPr>
            <a:xfrm flipV="1">
              <a:off x="877539" y="3900542"/>
              <a:ext cx="1244187" cy="1428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DA0D9378-C2ED-4943-8AB4-4A6B20015A68}"/>
                </a:ext>
              </a:extLst>
            </p:cNvPr>
            <p:cNvCxnSpPr>
              <a:cxnSpLocks/>
              <a:stCxn id="12" idx="6"/>
              <a:endCxn id="22" idx="2"/>
            </p:cNvCxnSpPr>
            <p:nvPr/>
          </p:nvCxnSpPr>
          <p:spPr>
            <a:xfrm flipV="1">
              <a:off x="877539" y="4376625"/>
              <a:ext cx="1244187" cy="952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6AF13F29-CBC4-40AA-AC76-F39759AB4DA0}"/>
                </a:ext>
              </a:extLst>
            </p:cNvPr>
            <p:cNvCxnSpPr>
              <a:cxnSpLocks/>
              <a:stCxn id="12" idx="6"/>
              <a:endCxn id="23" idx="2"/>
            </p:cNvCxnSpPr>
            <p:nvPr/>
          </p:nvCxnSpPr>
          <p:spPr>
            <a:xfrm flipV="1">
              <a:off x="877539" y="4852708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id="{F944A3CB-5FD4-42B7-ADE6-87A9821A9295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 flipV="1">
              <a:off x="877539" y="1996211"/>
              <a:ext cx="1244187" cy="38086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3" name="Straight Arrow Connector 312">
              <a:extLst>
                <a:ext uri="{FF2B5EF4-FFF2-40B4-BE49-F238E27FC236}">
                  <a16:creationId xmlns:a16="http://schemas.microsoft.com/office/drawing/2014/main" id="{BA41F8AC-4F88-4EA3-AAE7-3C294A14448E}"/>
                </a:ext>
              </a:extLst>
            </p:cNvPr>
            <p:cNvCxnSpPr>
              <a:cxnSpLocks/>
              <a:stCxn id="13" idx="6"/>
              <a:endCxn id="19" idx="2"/>
            </p:cNvCxnSpPr>
            <p:nvPr/>
          </p:nvCxnSpPr>
          <p:spPr>
            <a:xfrm flipV="1">
              <a:off x="877539" y="2472294"/>
              <a:ext cx="1244187" cy="3332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E40295AE-B35B-413B-9C92-BB837130AE2F}"/>
                </a:ext>
              </a:extLst>
            </p:cNvPr>
            <p:cNvCxnSpPr>
              <a:cxnSpLocks/>
              <a:stCxn id="13" idx="6"/>
              <a:endCxn id="20" idx="2"/>
            </p:cNvCxnSpPr>
            <p:nvPr/>
          </p:nvCxnSpPr>
          <p:spPr>
            <a:xfrm flipV="1">
              <a:off x="877539" y="2948377"/>
              <a:ext cx="1244187" cy="28564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394B146D-0ECF-4D27-8EE6-16D4961217CD}"/>
                </a:ext>
              </a:extLst>
            </p:cNvPr>
            <p:cNvCxnSpPr>
              <a:cxnSpLocks/>
              <a:stCxn id="13" idx="6"/>
              <a:endCxn id="28" idx="2"/>
            </p:cNvCxnSpPr>
            <p:nvPr/>
          </p:nvCxnSpPr>
          <p:spPr>
            <a:xfrm flipV="1">
              <a:off x="877539" y="3424460"/>
              <a:ext cx="1244187" cy="2380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7D6E7E53-6B07-4ABE-9E4D-B451EF801587}"/>
                </a:ext>
              </a:extLst>
            </p:cNvPr>
            <p:cNvCxnSpPr>
              <a:cxnSpLocks/>
              <a:stCxn id="13" idx="6"/>
              <a:endCxn id="21" idx="2"/>
            </p:cNvCxnSpPr>
            <p:nvPr/>
          </p:nvCxnSpPr>
          <p:spPr>
            <a:xfrm flipV="1">
              <a:off x="877539" y="3900542"/>
              <a:ext cx="1244187" cy="1904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C24D8043-8C6A-4980-8A46-21441FB95D4B}"/>
                </a:ext>
              </a:extLst>
            </p:cNvPr>
            <p:cNvCxnSpPr>
              <a:cxnSpLocks/>
              <a:stCxn id="13" idx="6"/>
              <a:endCxn id="22" idx="2"/>
            </p:cNvCxnSpPr>
            <p:nvPr/>
          </p:nvCxnSpPr>
          <p:spPr>
            <a:xfrm flipV="1">
              <a:off x="877539" y="4376625"/>
              <a:ext cx="1244187" cy="1428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1E8E16EF-2E14-4706-8544-307661C236A3}"/>
                </a:ext>
              </a:extLst>
            </p:cNvPr>
            <p:cNvCxnSpPr>
              <a:cxnSpLocks/>
              <a:stCxn id="13" idx="6"/>
              <a:endCxn id="23" idx="2"/>
            </p:cNvCxnSpPr>
            <p:nvPr/>
          </p:nvCxnSpPr>
          <p:spPr>
            <a:xfrm flipV="1">
              <a:off x="877539" y="4852708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6" name="Straight Arrow Connector 465">
              <a:extLst>
                <a:ext uri="{FF2B5EF4-FFF2-40B4-BE49-F238E27FC236}">
                  <a16:creationId xmlns:a16="http://schemas.microsoft.com/office/drawing/2014/main" id="{C846E1DE-6D4B-4D1D-AF03-7659148069D0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1984670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7" name="Straight Arrow Connector 466">
              <a:extLst>
                <a:ext uri="{FF2B5EF4-FFF2-40B4-BE49-F238E27FC236}">
                  <a16:creationId xmlns:a16="http://schemas.microsoft.com/office/drawing/2014/main" id="{745C0B81-6341-4502-9397-0E49EA8F2930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1984670"/>
              <a:ext cx="1244187" cy="1428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8" name="Straight Arrow Connector 467">
              <a:extLst>
                <a:ext uri="{FF2B5EF4-FFF2-40B4-BE49-F238E27FC236}">
                  <a16:creationId xmlns:a16="http://schemas.microsoft.com/office/drawing/2014/main" id="{D8AC9DB6-1F55-491F-BFB2-F0C34B52BDAB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1984670"/>
              <a:ext cx="1244187" cy="1904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9" name="Straight Arrow Connector 468">
              <a:extLst>
                <a:ext uri="{FF2B5EF4-FFF2-40B4-BE49-F238E27FC236}">
                  <a16:creationId xmlns:a16="http://schemas.microsoft.com/office/drawing/2014/main" id="{12D18E82-EA21-4FEF-B6DC-6AF5BC03F53C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1984670"/>
              <a:ext cx="1244187" cy="2380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3" name="Straight Arrow Connector 472">
              <a:extLst>
                <a:ext uri="{FF2B5EF4-FFF2-40B4-BE49-F238E27FC236}">
                  <a16:creationId xmlns:a16="http://schemas.microsoft.com/office/drawing/2014/main" id="{DB8AC92B-A7FE-4CCB-9B43-12B915083301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2460753"/>
              <a:ext cx="1244187" cy="476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4" name="Straight Arrow Connector 473">
              <a:extLst>
                <a:ext uri="{FF2B5EF4-FFF2-40B4-BE49-F238E27FC236}">
                  <a16:creationId xmlns:a16="http://schemas.microsoft.com/office/drawing/2014/main" id="{AF369FE3-6505-4D04-A728-78CD99A707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2460753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5" name="Straight Arrow Connector 474">
              <a:extLst>
                <a:ext uri="{FF2B5EF4-FFF2-40B4-BE49-F238E27FC236}">
                  <a16:creationId xmlns:a16="http://schemas.microsoft.com/office/drawing/2014/main" id="{964DD766-4543-4610-B275-8E154393A4BF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2460753"/>
              <a:ext cx="1244187" cy="1428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280EE728-8735-471D-BA7E-92F842404774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2460753"/>
              <a:ext cx="1244187" cy="1904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1CDFB08F-010F-4B91-B7A9-AFB1C5B70E40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2936836"/>
              <a:ext cx="12441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6904C4F1-60DD-469B-83A6-9A3984B7BA73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2936836"/>
              <a:ext cx="1244187" cy="476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282DD90A-8A9A-4DC2-A36E-9612A483EF5C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2936836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D949BB96-FCCD-4617-B579-12EFD4641F6A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2936836"/>
              <a:ext cx="1244187" cy="1428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F43A71B3-62AD-436D-9F23-167972A2E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2936838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9AAD8FBE-47BD-40C4-909A-DA075895B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3412919"/>
              <a:ext cx="12441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28CB50D0-322C-47F8-8E76-554FCDB65268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3412919"/>
              <a:ext cx="1244187" cy="476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C64D4E01-8F0E-4870-ABF6-F4E7EC98F348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3412919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4" name="Straight Arrow Connector 493">
              <a:extLst>
                <a:ext uri="{FF2B5EF4-FFF2-40B4-BE49-F238E27FC236}">
                  <a16:creationId xmlns:a16="http://schemas.microsoft.com/office/drawing/2014/main" id="{365D3691-7C5A-4818-8AEF-7B6CF845F8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2936838"/>
              <a:ext cx="1244187" cy="952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5" name="Straight Arrow Connector 494">
              <a:extLst>
                <a:ext uri="{FF2B5EF4-FFF2-40B4-BE49-F238E27FC236}">
                  <a16:creationId xmlns:a16="http://schemas.microsoft.com/office/drawing/2014/main" id="{90A39E2C-C200-4D79-BABC-5B969A2CA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3412920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6" name="Straight Arrow Connector 495">
              <a:extLst>
                <a:ext uri="{FF2B5EF4-FFF2-40B4-BE49-F238E27FC236}">
                  <a16:creationId xmlns:a16="http://schemas.microsoft.com/office/drawing/2014/main" id="{7D08C7D1-7E45-4AC2-8EA5-4D2682F0BE14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3889001"/>
              <a:ext cx="12441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7" name="Straight Arrow Connector 496">
              <a:extLst>
                <a:ext uri="{FF2B5EF4-FFF2-40B4-BE49-F238E27FC236}">
                  <a16:creationId xmlns:a16="http://schemas.microsoft.com/office/drawing/2014/main" id="{F7DB90A3-BEF5-4037-9344-C59E5BDE17ED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3889001"/>
              <a:ext cx="1244187" cy="476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1" name="Straight Arrow Connector 500">
              <a:extLst>
                <a:ext uri="{FF2B5EF4-FFF2-40B4-BE49-F238E27FC236}">
                  <a16:creationId xmlns:a16="http://schemas.microsoft.com/office/drawing/2014/main" id="{1A94AC1D-CAC5-45A5-B844-551ADC0531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2936838"/>
              <a:ext cx="1244187" cy="1428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2" name="Straight Arrow Connector 501">
              <a:extLst>
                <a:ext uri="{FF2B5EF4-FFF2-40B4-BE49-F238E27FC236}">
                  <a16:creationId xmlns:a16="http://schemas.microsoft.com/office/drawing/2014/main" id="{71B82276-92AE-47FD-B7A9-C8B3F195F0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3412920"/>
              <a:ext cx="1244187" cy="952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3" name="Straight Arrow Connector 502">
              <a:extLst>
                <a:ext uri="{FF2B5EF4-FFF2-40B4-BE49-F238E27FC236}">
                  <a16:creationId xmlns:a16="http://schemas.microsoft.com/office/drawing/2014/main" id="{F78B32FF-321C-4B09-8845-9588A5330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3889003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4" name="Straight Arrow Connector 503">
              <a:extLst>
                <a:ext uri="{FF2B5EF4-FFF2-40B4-BE49-F238E27FC236}">
                  <a16:creationId xmlns:a16="http://schemas.microsoft.com/office/drawing/2014/main" id="{F6BDE8CF-C25F-4E0C-AA8B-0EDE63815E08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4365084"/>
              <a:ext cx="12441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8" name="Straight Arrow Connector 507">
              <a:extLst>
                <a:ext uri="{FF2B5EF4-FFF2-40B4-BE49-F238E27FC236}">
                  <a16:creationId xmlns:a16="http://schemas.microsoft.com/office/drawing/2014/main" id="{AEDA080C-E631-460B-8050-487441F78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2936838"/>
              <a:ext cx="1244187" cy="19043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9" name="Straight Arrow Connector 508">
              <a:extLst>
                <a:ext uri="{FF2B5EF4-FFF2-40B4-BE49-F238E27FC236}">
                  <a16:creationId xmlns:a16="http://schemas.microsoft.com/office/drawing/2014/main" id="{5F956B7C-9DD3-4C8B-82EE-D3FA41A355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3412920"/>
              <a:ext cx="1244187" cy="1428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0" name="Straight Arrow Connector 509">
              <a:extLst>
                <a:ext uri="{FF2B5EF4-FFF2-40B4-BE49-F238E27FC236}">
                  <a16:creationId xmlns:a16="http://schemas.microsoft.com/office/drawing/2014/main" id="{F4937ECB-89A3-4EB2-AB77-66885AAB40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3889003"/>
              <a:ext cx="1244187" cy="952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1" name="Straight Arrow Connector 510">
              <a:extLst>
                <a:ext uri="{FF2B5EF4-FFF2-40B4-BE49-F238E27FC236}">
                  <a16:creationId xmlns:a16="http://schemas.microsoft.com/office/drawing/2014/main" id="{46EA3A0E-6082-4D67-80E9-E3956DBCB8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4365086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8" name="Straight Arrow Connector 517">
              <a:extLst>
                <a:ext uri="{FF2B5EF4-FFF2-40B4-BE49-F238E27FC236}">
                  <a16:creationId xmlns:a16="http://schemas.microsoft.com/office/drawing/2014/main" id="{5A8B954D-56D6-4DF3-A1E4-5E71AA3047BB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396046" y="2472294"/>
              <a:ext cx="1244187" cy="23688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5" name="Straight Arrow Connector 544">
              <a:extLst>
                <a:ext uri="{FF2B5EF4-FFF2-40B4-BE49-F238E27FC236}">
                  <a16:creationId xmlns:a16="http://schemas.microsoft.com/office/drawing/2014/main" id="{D7A088C8-AA39-4534-99CB-91703EACB275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396046" y="2472294"/>
              <a:ext cx="1244187" cy="1892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8" name="Straight Arrow Connector 547">
              <a:extLst>
                <a:ext uri="{FF2B5EF4-FFF2-40B4-BE49-F238E27FC236}">
                  <a16:creationId xmlns:a16="http://schemas.microsoft.com/office/drawing/2014/main" id="{92A56F57-4477-4F38-899E-0BF295194D5F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396046" y="2472294"/>
              <a:ext cx="1244187" cy="1416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1" name="Straight Arrow Connector 550">
              <a:extLst>
                <a:ext uri="{FF2B5EF4-FFF2-40B4-BE49-F238E27FC236}">
                  <a16:creationId xmlns:a16="http://schemas.microsoft.com/office/drawing/2014/main" id="{23BC257E-6C9F-4A2E-A430-8B3B071184B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396046" y="2472294"/>
              <a:ext cx="1244187" cy="940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4" name="Straight Arrow Connector 553">
              <a:extLst>
                <a:ext uri="{FF2B5EF4-FFF2-40B4-BE49-F238E27FC236}">
                  <a16:creationId xmlns:a16="http://schemas.microsoft.com/office/drawing/2014/main" id="{09335D62-9880-4D10-B67A-4C46D84B9E8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396046" y="2472294"/>
              <a:ext cx="1244187" cy="4645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2" name="Straight Arrow Connector 561">
              <a:extLst>
                <a:ext uri="{FF2B5EF4-FFF2-40B4-BE49-F238E27FC236}">
                  <a16:creationId xmlns:a16="http://schemas.microsoft.com/office/drawing/2014/main" id="{F7C7A38A-05AA-4D6B-AAC3-25E56BE1023B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2396046" y="2460753"/>
              <a:ext cx="1244187" cy="11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5" name="Straight Arrow Connector 564">
              <a:extLst>
                <a:ext uri="{FF2B5EF4-FFF2-40B4-BE49-F238E27FC236}">
                  <a16:creationId xmlns:a16="http://schemas.microsoft.com/office/drawing/2014/main" id="{279BE0B6-51E2-46CD-BADE-88207BED87C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2396046" y="1984670"/>
              <a:ext cx="1244187" cy="487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1" name="Straight Arrow Connector 570">
              <a:extLst>
                <a:ext uri="{FF2B5EF4-FFF2-40B4-BE49-F238E27FC236}">
                  <a16:creationId xmlns:a16="http://schemas.microsoft.com/office/drawing/2014/main" id="{6DCA969B-0F65-4CEE-8D68-C163BA92B507}"/>
                </a:ext>
              </a:extLst>
            </p:cNvPr>
            <p:cNvCxnSpPr>
              <a:cxnSpLocks/>
              <a:stCxn id="30" idx="6"/>
              <a:endCxn id="79" idx="2"/>
            </p:cNvCxnSpPr>
            <p:nvPr/>
          </p:nvCxnSpPr>
          <p:spPr>
            <a:xfrm>
              <a:off x="3914553" y="2472294"/>
              <a:ext cx="1244187" cy="952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7" name="Straight Arrow Connector 576">
              <a:extLst>
                <a:ext uri="{FF2B5EF4-FFF2-40B4-BE49-F238E27FC236}">
                  <a16:creationId xmlns:a16="http://schemas.microsoft.com/office/drawing/2014/main" id="{8E85E5CF-0F4F-4735-84A3-8435E60D6136}"/>
                </a:ext>
              </a:extLst>
            </p:cNvPr>
            <p:cNvCxnSpPr>
              <a:cxnSpLocks/>
              <a:stCxn id="31" idx="6"/>
              <a:endCxn id="79" idx="2"/>
            </p:cNvCxnSpPr>
            <p:nvPr/>
          </p:nvCxnSpPr>
          <p:spPr>
            <a:xfrm>
              <a:off x="3914553" y="2948377"/>
              <a:ext cx="1244187" cy="4760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3" name="Straight Arrow Connector 582">
              <a:extLst>
                <a:ext uri="{FF2B5EF4-FFF2-40B4-BE49-F238E27FC236}">
                  <a16:creationId xmlns:a16="http://schemas.microsoft.com/office/drawing/2014/main" id="{49CEC8CD-0D78-4C4A-A960-D2DA14557E4E}"/>
                </a:ext>
              </a:extLst>
            </p:cNvPr>
            <p:cNvCxnSpPr>
              <a:cxnSpLocks/>
              <a:stCxn id="32" idx="6"/>
              <a:endCxn id="79" idx="2"/>
            </p:cNvCxnSpPr>
            <p:nvPr/>
          </p:nvCxnSpPr>
          <p:spPr>
            <a:xfrm>
              <a:off x="3914553" y="3424460"/>
              <a:ext cx="1244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9" name="Straight Arrow Connector 588">
              <a:extLst>
                <a:ext uri="{FF2B5EF4-FFF2-40B4-BE49-F238E27FC236}">
                  <a16:creationId xmlns:a16="http://schemas.microsoft.com/office/drawing/2014/main" id="{9DF5871F-B24F-4CC6-880F-487FCF10DB21}"/>
                </a:ext>
              </a:extLst>
            </p:cNvPr>
            <p:cNvCxnSpPr>
              <a:cxnSpLocks/>
              <a:stCxn id="40" idx="6"/>
              <a:endCxn id="79" idx="2"/>
            </p:cNvCxnSpPr>
            <p:nvPr/>
          </p:nvCxnSpPr>
          <p:spPr>
            <a:xfrm flipV="1">
              <a:off x="3914553" y="3424460"/>
              <a:ext cx="1244187" cy="476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5" name="Straight Arrow Connector 594">
              <a:extLst>
                <a:ext uri="{FF2B5EF4-FFF2-40B4-BE49-F238E27FC236}">
                  <a16:creationId xmlns:a16="http://schemas.microsoft.com/office/drawing/2014/main" id="{B26265D3-AA1B-4D60-82EF-B3071958A03C}"/>
                </a:ext>
              </a:extLst>
            </p:cNvPr>
            <p:cNvCxnSpPr>
              <a:cxnSpLocks/>
              <a:stCxn id="33" idx="6"/>
              <a:endCxn id="79" idx="2"/>
            </p:cNvCxnSpPr>
            <p:nvPr/>
          </p:nvCxnSpPr>
          <p:spPr>
            <a:xfrm flipV="1">
              <a:off x="3914553" y="3424460"/>
              <a:ext cx="1244187" cy="9521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78B3C8-B7BE-44BB-8836-E22AA5C7CE8F}"/>
              </a:ext>
            </a:extLst>
          </p:cNvPr>
          <p:cNvGrpSpPr>
            <a:grpSpLocks noChangeAspect="1"/>
          </p:cNvGrpSpPr>
          <p:nvPr/>
        </p:nvGrpSpPr>
        <p:grpSpPr>
          <a:xfrm>
            <a:off x="1855720" y="1688563"/>
            <a:ext cx="1401090" cy="2130470"/>
            <a:chOff x="6677247" y="905319"/>
            <a:chExt cx="3311334" cy="5035151"/>
          </a:xfrm>
        </p:grpSpPr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FF722C0C-AC31-4FDB-964B-09D1817E2560}"/>
                </a:ext>
              </a:extLst>
            </p:cNvPr>
            <p:cNvSpPr/>
            <p:nvPr/>
          </p:nvSpPr>
          <p:spPr>
            <a:xfrm flipH="1">
              <a:off x="6677247" y="2333569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3A93A1E7-D142-4A6B-AD6D-9C5D8C7AF1C6}"/>
                </a:ext>
              </a:extLst>
            </p:cNvPr>
            <p:cNvSpPr/>
            <p:nvPr/>
          </p:nvSpPr>
          <p:spPr>
            <a:xfrm flipH="1">
              <a:off x="6677247" y="2809652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D73969F8-B073-495C-8E8C-D832CA66E8F5}"/>
                </a:ext>
              </a:extLst>
            </p:cNvPr>
            <p:cNvSpPr/>
            <p:nvPr/>
          </p:nvSpPr>
          <p:spPr>
            <a:xfrm flipH="1">
              <a:off x="6677247" y="3285734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9406544E-88A0-4CAA-A093-2D253F812A83}"/>
                </a:ext>
              </a:extLst>
            </p:cNvPr>
            <p:cNvSpPr/>
            <p:nvPr/>
          </p:nvSpPr>
          <p:spPr>
            <a:xfrm flipH="1">
              <a:off x="6677247" y="423790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F30E1419-5825-4DDC-884F-793FDA15E472}"/>
                </a:ext>
              </a:extLst>
            </p:cNvPr>
            <p:cNvSpPr/>
            <p:nvPr/>
          </p:nvSpPr>
          <p:spPr>
            <a:xfrm flipH="1">
              <a:off x="6677247" y="3761817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47ADD4BB-7E87-4658-B640-AEA819D70B6E}"/>
                </a:ext>
              </a:extLst>
            </p:cNvPr>
            <p:cNvSpPr/>
            <p:nvPr/>
          </p:nvSpPr>
          <p:spPr>
            <a:xfrm flipH="1">
              <a:off x="9714261" y="905319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6E57631A-4F60-4F54-9F23-E69A41F65342}"/>
                </a:ext>
              </a:extLst>
            </p:cNvPr>
            <p:cNvSpPr/>
            <p:nvPr/>
          </p:nvSpPr>
          <p:spPr>
            <a:xfrm flipH="1">
              <a:off x="9714261" y="1381402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A76CFBE1-4ED9-45F2-A2F6-62FF632B857A}"/>
                </a:ext>
              </a:extLst>
            </p:cNvPr>
            <p:cNvSpPr/>
            <p:nvPr/>
          </p:nvSpPr>
          <p:spPr>
            <a:xfrm flipH="1">
              <a:off x="9714261" y="1857484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6A91C2E5-0B24-41A8-9248-5EFA8A7F0C69}"/>
                </a:ext>
              </a:extLst>
            </p:cNvPr>
            <p:cNvSpPr/>
            <p:nvPr/>
          </p:nvSpPr>
          <p:spPr>
            <a:xfrm flipH="1">
              <a:off x="9714261" y="280965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96025230-ECA1-4ADD-B62B-FA4E1E455702}"/>
                </a:ext>
              </a:extLst>
            </p:cNvPr>
            <p:cNvSpPr/>
            <p:nvPr/>
          </p:nvSpPr>
          <p:spPr>
            <a:xfrm flipH="1">
              <a:off x="9714261" y="3285733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63B4E9D6-9F8D-49C4-9664-D1D9C483681A}"/>
                </a:ext>
              </a:extLst>
            </p:cNvPr>
            <p:cNvSpPr/>
            <p:nvPr/>
          </p:nvSpPr>
          <p:spPr>
            <a:xfrm flipH="1">
              <a:off x="9714261" y="3761815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8A2B3196-4BA1-4C3F-A8DD-ECC5DAD41FE7}"/>
                </a:ext>
              </a:extLst>
            </p:cNvPr>
            <p:cNvSpPr/>
            <p:nvPr/>
          </p:nvSpPr>
          <p:spPr>
            <a:xfrm flipH="1">
              <a:off x="9714261" y="4237898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76236984-8ADC-4495-8943-66D4949F6F2A}"/>
                </a:ext>
              </a:extLst>
            </p:cNvPr>
            <p:cNvSpPr/>
            <p:nvPr/>
          </p:nvSpPr>
          <p:spPr>
            <a:xfrm flipH="1">
              <a:off x="9714261" y="4713981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92A25853-9053-47B3-A412-B47C25F0AB0E}"/>
                </a:ext>
              </a:extLst>
            </p:cNvPr>
            <p:cNvSpPr/>
            <p:nvPr/>
          </p:nvSpPr>
          <p:spPr>
            <a:xfrm flipH="1">
              <a:off x="9714261" y="5190063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4D7C2125-F28D-4404-A865-16B8FA1A31C2}"/>
                </a:ext>
              </a:extLst>
            </p:cNvPr>
            <p:cNvSpPr/>
            <p:nvPr/>
          </p:nvSpPr>
          <p:spPr>
            <a:xfrm flipH="1">
              <a:off x="9714261" y="566615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1998AA4-165D-4B10-B3E6-F22FA15ED9B2}"/>
                </a:ext>
              </a:extLst>
            </p:cNvPr>
            <p:cNvSpPr/>
            <p:nvPr/>
          </p:nvSpPr>
          <p:spPr>
            <a:xfrm flipH="1">
              <a:off x="9714261" y="2333567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EE6DD10A-4587-4A00-B53E-802819533DD9}"/>
                </a:ext>
              </a:extLst>
            </p:cNvPr>
            <p:cNvSpPr/>
            <p:nvPr/>
          </p:nvSpPr>
          <p:spPr>
            <a:xfrm flipH="1">
              <a:off x="8195754" y="1857486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FEEE885-8EC8-4697-BA51-51DC2414ABA9}"/>
                </a:ext>
              </a:extLst>
            </p:cNvPr>
            <p:cNvSpPr/>
            <p:nvPr/>
          </p:nvSpPr>
          <p:spPr>
            <a:xfrm flipH="1">
              <a:off x="8195754" y="2333569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9F5643B1-BF15-41DA-AAE3-EDFF7DF7E8EA}"/>
                </a:ext>
              </a:extLst>
            </p:cNvPr>
            <p:cNvSpPr/>
            <p:nvPr/>
          </p:nvSpPr>
          <p:spPr>
            <a:xfrm flipH="1">
              <a:off x="8195754" y="2809652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1CD76220-7C1F-4D08-8DF2-7056BDBD158C}"/>
                </a:ext>
              </a:extLst>
            </p:cNvPr>
            <p:cNvSpPr/>
            <p:nvPr/>
          </p:nvSpPr>
          <p:spPr>
            <a:xfrm flipH="1">
              <a:off x="8195754" y="3761817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4093DBF-5D9F-4E5F-9BC4-D87E822D9961}"/>
                </a:ext>
              </a:extLst>
            </p:cNvPr>
            <p:cNvSpPr/>
            <p:nvPr/>
          </p:nvSpPr>
          <p:spPr>
            <a:xfrm flipH="1">
              <a:off x="8195754" y="423790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053EFE83-D9AB-41AD-B511-2F297B6E829E}"/>
                </a:ext>
              </a:extLst>
            </p:cNvPr>
            <p:cNvSpPr/>
            <p:nvPr/>
          </p:nvSpPr>
          <p:spPr>
            <a:xfrm flipH="1">
              <a:off x="8195754" y="4713983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C1BADDBE-0491-4185-903E-31F67E74A982}"/>
                </a:ext>
              </a:extLst>
            </p:cNvPr>
            <p:cNvSpPr/>
            <p:nvPr/>
          </p:nvSpPr>
          <p:spPr>
            <a:xfrm flipH="1">
              <a:off x="8195754" y="3285734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25" name="Straight Arrow Connector 624">
              <a:extLst>
                <a:ext uri="{FF2B5EF4-FFF2-40B4-BE49-F238E27FC236}">
                  <a16:creationId xmlns:a16="http://schemas.microsoft.com/office/drawing/2014/main" id="{C4074BBD-E49E-4A9C-9842-30A847ACA73A}"/>
                </a:ext>
              </a:extLst>
            </p:cNvPr>
            <p:cNvCxnSpPr>
              <a:cxnSpLocks/>
              <a:stCxn id="607" idx="6"/>
              <a:endCxn id="618" idx="2"/>
            </p:cNvCxnSpPr>
            <p:nvPr/>
          </p:nvCxnSpPr>
          <p:spPr>
            <a:xfrm flipH="1">
              <a:off x="8470074" y="1042479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6" name="Straight Arrow Connector 625">
              <a:extLst>
                <a:ext uri="{FF2B5EF4-FFF2-40B4-BE49-F238E27FC236}">
                  <a16:creationId xmlns:a16="http://schemas.microsoft.com/office/drawing/2014/main" id="{B99E3F4C-36BD-4C67-94F9-4CCF20809C97}"/>
                </a:ext>
              </a:extLst>
            </p:cNvPr>
            <p:cNvCxnSpPr>
              <a:cxnSpLocks/>
              <a:stCxn id="607" idx="6"/>
              <a:endCxn id="619" idx="2"/>
            </p:cNvCxnSpPr>
            <p:nvPr/>
          </p:nvCxnSpPr>
          <p:spPr>
            <a:xfrm flipH="1">
              <a:off x="8470074" y="1042479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7" name="Straight Arrow Connector 626">
              <a:extLst>
                <a:ext uri="{FF2B5EF4-FFF2-40B4-BE49-F238E27FC236}">
                  <a16:creationId xmlns:a16="http://schemas.microsoft.com/office/drawing/2014/main" id="{4BDA900D-569D-41DE-A4B0-F5AC9BBBBE7B}"/>
                </a:ext>
              </a:extLst>
            </p:cNvPr>
            <p:cNvCxnSpPr>
              <a:cxnSpLocks/>
              <a:stCxn id="607" idx="6"/>
              <a:endCxn id="620" idx="2"/>
            </p:cNvCxnSpPr>
            <p:nvPr/>
          </p:nvCxnSpPr>
          <p:spPr>
            <a:xfrm flipH="1">
              <a:off x="8470074" y="1042479"/>
              <a:ext cx="1244187" cy="190433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8" name="Straight Arrow Connector 627">
              <a:extLst>
                <a:ext uri="{FF2B5EF4-FFF2-40B4-BE49-F238E27FC236}">
                  <a16:creationId xmlns:a16="http://schemas.microsoft.com/office/drawing/2014/main" id="{E402E9D4-128D-4626-9ECC-CC3568935CDE}"/>
                </a:ext>
              </a:extLst>
            </p:cNvPr>
            <p:cNvCxnSpPr>
              <a:cxnSpLocks/>
              <a:stCxn id="607" idx="6"/>
              <a:endCxn id="624" idx="2"/>
            </p:cNvCxnSpPr>
            <p:nvPr/>
          </p:nvCxnSpPr>
          <p:spPr>
            <a:xfrm flipH="1">
              <a:off x="8470074" y="1042479"/>
              <a:ext cx="1244187" cy="238041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9" name="Straight Arrow Connector 628">
              <a:extLst>
                <a:ext uri="{FF2B5EF4-FFF2-40B4-BE49-F238E27FC236}">
                  <a16:creationId xmlns:a16="http://schemas.microsoft.com/office/drawing/2014/main" id="{2C336F75-2595-4762-B47D-F3FFD6766ABE}"/>
                </a:ext>
              </a:extLst>
            </p:cNvPr>
            <p:cNvCxnSpPr>
              <a:cxnSpLocks/>
              <a:stCxn id="607" idx="6"/>
              <a:endCxn id="621" idx="2"/>
            </p:cNvCxnSpPr>
            <p:nvPr/>
          </p:nvCxnSpPr>
          <p:spPr>
            <a:xfrm flipH="1">
              <a:off x="8470074" y="1042479"/>
              <a:ext cx="1244187" cy="285649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0" name="Straight Arrow Connector 629">
              <a:extLst>
                <a:ext uri="{FF2B5EF4-FFF2-40B4-BE49-F238E27FC236}">
                  <a16:creationId xmlns:a16="http://schemas.microsoft.com/office/drawing/2014/main" id="{D86F529F-0BAC-4EA9-A51A-A98F7C7D1485}"/>
                </a:ext>
              </a:extLst>
            </p:cNvPr>
            <p:cNvCxnSpPr>
              <a:cxnSpLocks/>
              <a:stCxn id="607" idx="6"/>
              <a:endCxn id="622" idx="2"/>
            </p:cNvCxnSpPr>
            <p:nvPr/>
          </p:nvCxnSpPr>
          <p:spPr>
            <a:xfrm flipH="1">
              <a:off x="8470074" y="1042479"/>
              <a:ext cx="1244187" cy="33325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1" name="Straight Arrow Connector 630">
              <a:extLst>
                <a:ext uri="{FF2B5EF4-FFF2-40B4-BE49-F238E27FC236}">
                  <a16:creationId xmlns:a16="http://schemas.microsoft.com/office/drawing/2014/main" id="{5C61694D-3587-4C04-8440-4A0F7244DF35}"/>
                </a:ext>
              </a:extLst>
            </p:cNvPr>
            <p:cNvCxnSpPr>
              <a:cxnSpLocks/>
              <a:stCxn id="607" idx="6"/>
              <a:endCxn id="623" idx="2"/>
            </p:cNvCxnSpPr>
            <p:nvPr/>
          </p:nvCxnSpPr>
          <p:spPr>
            <a:xfrm flipH="1">
              <a:off x="8470074" y="1042479"/>
              <a:ext cx="1244187" cy="380866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2" name="Straight Arrow Connector 631">
              <a:extLst>
                <a:ext uri="{FF2B5EF4-FFF2-40B4-BE49-F238E27FC236}">
                  <a16:creationId xmlns:a16="http://schemas.microsoft.com/office/drawing/2014/main" id="{AC9CF509-52B3-490C-B894-52FF8987E9BC}"/>
                </a:ext>
              </a:extLst>
            </p:cNvPr>
            <p:cNvCxnSpPr>
              <a:cxnSpLocks/>
              <a:stCxn id="608" idx="6"/>
              <a:endCxn id="618" idx="2"/>
            </p:cNvCxnSpPr>
            <p:nvPr/>
          </p:nvCxnSpPr>
          <p:spPr>
            <a:xfrm flipH="1">
              <a:off x="8470074" y="1518562"/>
              <a:ext cx="1244187" cy="47608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3" name="Straight Arrow Connector 632">
              <a:extLst>
                <a:ext uri="{FF2B5EF4-FFF2-40B4-BE49-F238E27FC236}">
                  <a16:creationId xmlns:a16="http://schemas.microsoft.com/office/drawing/2014/main" id="{8FA4ACF7-F1BE-4CF0-B08E-10739F64BD6F}"/>
                </a:ext>
              </a:extLst>
            </p:cNvPr>
            <p:cNvCxnSpPr>
              <a:cxnSpLocks/>
              <a:stCxn id="608" idx="6"/>
              <a:endCxn id="619" idx="2"/>
            </p:cNvCxnSpPr>
            <p:nvPr/>
          </p:nvCxnSpPr>
          <p:spPr>
            <a:xfrm flipH="1">
              <a:off x="8470074" y="1518562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4" name="Straight Arrow Connector 633">
              <a:extLst>
                <a:ext uri="{FF2B5EF4-FFF2-40B4-BE49-F238E27FC236}">
                  <a16:creationId xmlns:a16="http://schemas.microsoft.com/office/drawing/2014/main" id="{4C6A278E-F41A-4A71-A789-1E45FF28398E}"/>
                </a:ext>
              </a:extLst>
            </p:cNvPr>
            <p:cNvCxnSpPr>
              <a:cxnSpLocks/>
              <a:stCxn id="608" idx="6"/>
              <a:endCxn id="620" idx="2"/>
            </p:cNvCxnSpPr>
            <p:nvPr/>
          </p:nvCxnSpPr>
          <p:spPr>
            <a:xfrm flipH="1">
              <a:off x="8470074" y="1518562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5" name="Straight Arrow Connector 634">
              <a:extLst>
                <a:ext uri="{FF2B5EF4-FFF2-40B4-BE49-F238E27FC236}">
                  <a16:creationId xmlns:a16="http://schemas.microsoft.com/office/drawing/2014/main" id="{65FD0786-1C08-4F7B-9B51-558489A85BA1}"/>
                </a:ext>
              </a:extLst>
            </p:cNvPr>
            <p:cNvCxnSpPr>
              <a:cxnSpLocks/>
              <a:stCxn id="608" idx="6"/>
              <a:endCxn id="624" idx="2"/>
            </p:cNvCxnSpPr>
            <p:nvPr/>
          </p:nvCxnSpPr>
          <p:spPr>
            <a:xfrm flipH="1">
              <a:off x="8470074" y="1518562"/>
              <a:ext cx="1244187" cy="190433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6" name="Straight Arrow Connector 635">
              <a:extLst>
                <a:ext uri="{FF2B5EF4-FFF2-40B4-BE49-F238E27FC236}">
                  <a16:creationId xmlns:a16="http://schemas.microsoft.com/office/drawing/2014/main" id="{22752DEF-AE61-425C-9932-68A859D01E76}"/>
                </a:ext>
              </a:extLst>
            </p:cNvPr>
            <p:cNvCxnSpPr>
              <a:cxnSpLocks/>
              <a:stCxn id="608" idx="6"/>
              <a:endCxn id="621" idx="2"/>
            </p:cNvCxnSpPr>
            <p:nvPr/>
          </p:nvCxnSpPr>
          <p:spPr>
            <a:xfrm flipH="1">
              <a:off x="8470074" y="1518562"/>
              <a:ext cx="1244187" cy="238041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7" name="Straight Arrow Connector 636">
              <a:extLst>
                <a:ext uri="{FF2B5EF4-FFF2-40B4-BE49-F238E27FC236}">
                  <a16:creationId xmlns:a16="http://schemas.microsoft.com/office/drawing/2014/main" id="{5BDE1663-04DF-4A63-A42B-601A5446E9C9}"/>
                </a:ext>
              </a:extLst>
            </p:cNvPr>
            <p:cNvCxnSpPr>
              <a:cxnSpLocks/>
              <a:stCxn id="608" idx="6"/>
              <a:endCxn id="622" idx="2"/>
            </p:cNvCxnSpPr>
            <p:nvPr/>
          </p:nvCxnSpPr>
          <p:spPr>
            <a:xfrm flipH="1">
              <a:off x="8470074" y="1518562"/>
              <a:ext cx="1244187" cy="285649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8" name="Straight Arrow Connector 637">
              <a:extLst>
                <a:ext uri="{FF2B5EF4-FFF2-40B4-BE49-F238E27FC236}">
                  <a16:creationId xmlns:a16="http://schemas.microsoft.com/office/drawing/2014/main" id="{6A64BE39-ABF9-4A26-9428-70EB22301601}"/>
                </a:ext>
              </a:extLst>
            </p:cNvPr>
            <p:cNvCxnSpPr>
              <a:cxnSpLocks/>
              <a:stCxn id="608" idx="6"/>
              <a:endCxn id="623" idx="2"/>
            </p:cNvCxnSpPr>
            <p:nvPr/>
          </p:nvCxnSpPr>
          <p:spPr>
            <a:xfrm flipH="1">
              <a:off x="8470074" y="1518562"/>
              <a:ext cx="1244187" cy="33325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9" name="Straight Arrow Connector 638">
              <a:extLst>
                <a:ext uri="{FF2B5EF4-FFF2-40B4-BE49-F238E27FC236}">
                  <a16:creationId xmlns:a16="http://schemas.microsoft.com/office/drawing/2014/main" id="{802587F0-0990-4213-A867-7375685B8CE7}"/>
                </a:ext>
              </a:extLst>
            </p:cNvPr>
            <p:cNvCxnSpPr>
              <a:cxnSpLocks/>
              <a:stCxn id="609" idx="6"/>
              <a:endCxn id="618" idx="2"/>
            </p:cNvCxnSpPr>
            <p:nvPr/>
          </p:nvCxnSpPr>
          <p:spPr>
            <a:xfrm flipH="1">
              <a:off x="8470074" y="1994644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0" name="Straight Arrow Connector 639">
              <a:extLst>
                <a:ext uri="{FF2B5EF4-FFF2-40B4-BE49-F238E27FC236}">
                  <a16:creationId xmlns:a16="http://schemas.microsoft.com/office/drawing/2014/main" id="{386ACEF3-47F4-4E86-B528-0BC88406870B}"/>
                </a:ext>
              </a:extLst>
            </p:cNvPr>
            <p:cNvCxnSpPr>
              <a:cxnSpLocks/>
              <a:stCxn id="609" idx="6"/>
              <a:endCxn id="619" idx="2"/>
            </p:cNvCxnSpPr>
            <p:nvPr/>
          </p:nvCxnSpPr>
          <p:spPr>
            <a:xfrm flipH="1">
              <a:off x="8470074" y="1994644"/>
              <a:ext cx="1244187" cy="47608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1" name="Straight Arrow Connector 640">
              <a:extLst>
                <a:ext uri="{FF2B5EF4-FFF2-40B4-BE49-F238E27FC236}">
                  <a16:creationId xmlns:a16="http://schemas.microsoft.com/office/drawing/2014/main" id="{797B384D-44C0-4886-96EF-12D66BF5ED92}"/>
                </a:ext>
              </a:extLst>
            </p:cNvPr>
            <p:cNvCxnSpPr>
              <a:cxnSpLocks/>
              <a:stCxn id="609" idx="6"/>
              <a:endCxn id="620" idx="2"/>
            </p:cNvCxnSpPr>
            <p:nvPr/>
          </p:nvCxnSpPr>
          <p:spPr>
            <a:xfrm flipH="1">
              <a:off x="8470074" y="1994644"/>
              <a:ext cx="1244187" cy="95216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2" name="Straight Arrow Connector 641">
              <a:extLst>
                <a:ext uri="{FF2B5EF4-FFF2-40B4-BE49-F238E27FC236}">
                  <a16:creationId xmlns:a16="http://schemas.microsoft.com/office/drawing/2014/main" id="{C69BCB4E-30F3-49F8-B7BC-1131BF775C36}"/>
                </a:ext>
              </a:extLst>
            </p:cNvPr>
            <p:cNvCxnSpPr>
              <a:cxnSpLocks/>
              <a:stCxn id="609" idx="6"/>
              <a:endCxn id="624" idx="2"/>
            </p:cNvCxnSpPr>
            <p:nvPr/>
          </p:nvCxnSpPr>
          <p:spPr>
            <a:xfrm flipH="1">
              <a:off x="8470074" y="1994644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3" name="Straight Arrow Connector 642">
              <a:extLst>
                <a:ext uri="{FF2B5EF4-FFF2-40B4-BE49-F238E27FC236}">
                  <a16:creationId xmlns:a16="http://schemas.microsoft.com/office/drawing/2014/main" id="{7F74858A-3B14-44B4-915A-7FCE2A5E8A04}"/>
                </a:ext>
              </a:extLst>
            </p:cNvPr>
            <p:cNvCxnSpPr>
              <a:cxnSpLocks/>
              <a:stCxn id="609" idx="6"/>
              <a:endCxn id="621" idx="2"/>
            </p:cNvCxnSpPr>
            <p:nvPr/>
          </p:nvCxnSpPr>
          <p:spPr>
            <a:xfrm flipH="1">
              <a:off x="8470074" y="1994644"/>
              <a:ext cx="1244187" cy="190433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4" name="Straight Arrow Connector 643">
              <a:extLst>
                <a:ext uri="{FF2B5EF4-FFF2-40B4-BE49-F238E27FC236}">
                  <a16:creationId xmlns:a16="http://schemas.microsoft.com/office/drawing/2014/main" id="{2465BE87-7F00-4A3C-A759-93089E2B3052}"/>
                </a:ext>
              </a:extLst>
            </p:cNvPr>
            <p:cNvCxnSpPr>
              <a:cxnSpLocks/>
              <a:stCxn id="609" idx="6"/>
              <a:endCxn id="622" idx="2"/>
            </p:cNvCxnSpPr>
            <p:nvPr/>
          </p:nvCxnSpPr>
          <p:spPr>
            <a:xfrm flipH="1">
              <a:off x="8470074" y="1994644"/>
              <a:ext cx="1244187" cy="238041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5" name="Straight Arrow Connector 644">
              <a:extLst>
                <a:ext uri="{FF2B5EF4-FFF2-40B4-BE49-F238E27FC236}">
                  <a16:creationId xmlns:a16="http://schemas.microsoft.com/office/drawing/2014/main" id="{345F1B18-612F-4F89-9792-A760BE757C82}"/>
                </a:ext>
              </a:extLst>
            </p:cNvPr>
            <p:cNvCxnSpPr>
              <a:cxnSpLocks/>
              <a:stCxn id="609" idx="6"/>
              <a:endCxn id="623" idx="2"/>
            </p:cNvCxnSpPr>
            <p:nvPr/>
          </p:nvCxnSpPr>
          <p:spPr>
            <a:xfrm flipH="1">
              <a:off x="8470074" y="1994644"/>
              <a:ext cx="1244187" cy="285649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6" name="Straight Arrow Connector 645">
              <a:extLst>
                <a:ext uri="{FF2B5EF4-FFF2-40B4-BE49-F238E27FC236}">
                  <a16:creationId xmlns:a16="http://schemas.microsoft.com/office/drawing/2014/main" id="{8D96A0F7-4CBD-46F4-89C9-FFA797749446}"/>
                </a:ext>
              </a:extLst>
            </p:cNvPr>
            <p:cNvCxnSpPr>
              <a:cxnSpLocks/>
              <a:stCxn id="617" idx="6"/>
              <a:endCxn id="618" idx="2"/>
            </p:cNvCxnSpPr>
            <p:nvPr/>
          </p:nvCxnSpPr>
          <p:spPr>
            <a:xfrm flipH="1" flipV="1">
              <a:off x="8470074" y="1994646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7" name="Straight Arrow Connector 646">
              <a:extLst>
                <a:ext uri="{FF2B5EF4-FFF2-40B4-BE49-F238E27FC236}">
                  <a16:creationId xmlns:a16="http://schemas.microsoft.com/office/drawing/2014/main" id="{AF7E6340-849A-40B3-91DC-1B5E9B35ABBA}"/>
                </a:ext>
              </a:extLst>
            </p:cNvPr>
            <p:cNvCxnSpPr>
              <a:cxnSpLocks/>
              <a:stCxn id="617" idx="6"/>
              <a:endCxn id="619" idx="2"/>
            </p:cNvCxnSpPr>
            <p:nvPr/>
          </p:nvCxnSpPr>
          <p:spPr>
            <a:xfrm flipH="1">
              <a:off x="8470074" y="2470727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8" name="Straight Arrow Connector 647">
              <a:extLst>
                <a:ext uri="{FF2B5EF4-FFF2-40B4-BE49-F238E27FC236}">
                  <a16:creationId xmlns:a16="http://schemas.microsoft.com/office/drawing/2014/main" id="{833E40B0-0317-49C4-A842-AAF34B110B9A}"/>
                </a:ext>
              </a:extLst>
            </p:cNvPr>
            <p:cNvCxnSpPr>
              <a:cxnSpLocks/>
              <a:stCxn id="617" idx="6"/>
              <a:endCxn id="620" idx="2"/>
            </p:cNvCxnSpPr>
            <p:nvPr/>
          </p:nvCxnSpPr>
          <p:spPr>
            <a:xfrm flipH="1">
              <a:off x="8470074" y="2470727"/>
              <a:ext cx="1244187" cy="47608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9" name="Straight Arrow Connector 648">
              <a:extLst>
                <a:ext uri="{FF2B5EF4-FFF2-40B4-BE49-F238E27FC236}">
                  <a16:creationId xmlns:a16="http://schemas.microsoft.com/office/drawing/2014/main" id="{C9CB6C5A-B345-4CFB-9F8D-66D6D8288B3A}"/>
                </a:ext>
              </a:extLst>
            </p:cNvPr>
            <p:cNvCxnSpPr>
              <a:cxnSpLocks/>
              <a:stCxn id="617" idx="6"/>
              <a:endCxn id="624" idx="2"/>
            </p:cNvCxnSpPr>
            <p:nvPr/>
          </p:nvCxnSpPr>
          <p:spPr>
            <a:xfrm flipH="1">
              <a:off x="8470074" y="2470727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0" name="Straight Arrow Connector 649">
              <a:extLst>
                <a:ext uri="{FF2B5EF4-FFF2-40B4-BE49-F238E27FC236}">
                  <a16:creationId xmlns:a16="http://schemas.microsoft.com/office/drawing/2014/main" id="{C427184B-4C6C-43F6-96F3-7BC68228FC77}"/>
                </a:ext>
              </a:extLst>
            </p:cNvPr>
            <p:cNvCxnSpPr>
              <a:cxnSpLocks/>
              <a:stCxn id="617" idx="6"/>
              <a:endCxn id="621" idx="2"/>
            </p:cNvCxnSpPr>
            <p:nvPr/>
          </p:nvCxnSpPr>
          <p:spPr>
            <a:xfrm flipH="1">
              <a:off x="8470074" y="2470727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1" name="Straight Arrow Connector 650">
              <a:extLst>
                <a:ext uri="{FF2B5EF4-FFF2-40B4-BE49-F238E27FC236}">
                  <a16:creationId xmlns:a16="http://schemas.microsoft.com/office/drawing/2014/main" id="{4A37BE2D-6F4F-4582-B9D5-BA2E2C353C16}"/>
                </a:ext>
              </a:extLst>
            </p:cNvPr>
            <p:cNvCxnSpPr>
              <a:cxnSpLocks/>
              <a:stCxn id="617" idx="6"/>
              <a:endCxn id="622" idx="2"/>
            </p:cNvCxnSpPr>
            <p:nvPr/>
          </p:nvCxnSpPr>
          <p:spPr>
            <a:xfrm flipH="1">
              <a:off x="8470074" y="2470727"/>
              <a:ext cx="1244187" cy="190433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2" name="Straight Arrow Connector 651">
              <a:extLst>
                <a:ext uri="{FF2B5EF4-FFF2-40B4-BE49-F238E27FC236}">
                  <a16:creationId xmlns:a16="http://schemas.microsoft.com/office/drawing/2014/main" id="{1F3FAD9D-988E-407F-887C-21BD7AE80D1C}"/>
                </a:ext>
              </a:extLst>
            </p:cNvPr>
            <p:cNvCxnSpPr>
              <a:cxnSpLocks/>
              <a:stCxn id="617" idx="6"/>
              <a:endCxn id="623" idx="2"/>
            </p:cNvCxnSpPr>
            <p:nvPr/>
          </p:nvCxnSpPr>
          <p:spPr>
            <a:xfrm flipH="1">
              <a:off x="8470074" y="2470727"/>
              <a:ext cx="1244187" cy="238041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3" name="Straight Arrow Connector 652">
              <a:extLst>
                <a:ext uri="{FF2B5EF4-FFF2-40B4-BE49-F238E27FC236}">
                  <a16:creationId xmlns:a16="http://schemas.microsoft.com/office/drawing/2014/main" id="{197BE11D-0ACE-48EB-9825-0EA034C47715}"/>
                </a:ext>
              </a:extLst>
            </p:cNvPr>
            <p:cNvCxnSpPr>
              <a:cxnSpLocks/>
              <a:stCxn id="610" idx="6"/>
              <a:endCxn id="618" idx="2"/>
            </p:cNvCxnSpPr>
            <p:nvPr/>
          </p:nvCxnSpPr>
          <p:spPr>
            <a:xfrm flipH="1" flipV="1">
              <a:off x="8470074" y="1994646"/>
              <a:ext cx="1244187" cy="95216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4" name="Straight Arrow Connector 653">
              <a:extLst>
                <a:ext uri="{FF2B5EF4-FFF2-40B4-BE49-F238E27FC236}">
                  <a16:creationId xmlns:a16="http://schemas.microsoft.com/office/drawing/2014/main" id="{FCF69AA3-23E4-454C-9BEA-1B2846387603}"/>
                </a:ext>
              </a:extLst>
            </p:cNvPr>
            <p:cNvCxnSpPr>
              <a:cxnSpLocks/>
              <a:stCxn id="610" idx="6"/>
              <a:endCxn id="619" idx="2"/>
            </p:cNvCxnSpPr>
            <p:nvPr/>
          </p:nvCxnSpPr>
          <p:spPr>
            <a:xfrm flipH="1" flipV="1">
              <a:off x="8470074" y="2470729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5" name="Straight Arrow Connector 654">
              <a:extLst>
                <a:ext uri="{FF2B5EF4-FFF2-40B4-BE49-F238E27FC236}">
                  <a16:creationId xmlns:a16="http://schemas.microsoft.com/office/drawing/2014/main" id="{28CDD5AB-5739-43ED-8F68-01EDFFAEA860}"/>
                </a:ext>
              </a:extLst>
            </p:cNvPr>
            <p:cNvCxnSpPr>
              <a:cxnSpLocks/>
              <a:stCxn id="610" idx="6"/>
              <a:endCxn id="620" idx="2"/>
            </p:cNvCxnSpPr>
            <p:nvPr/>
          </p:nvCxnSpPr>
          <p:spPr>
            <a:xfrm flipH="1">
              <a:off x="8470074" y="2946810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6" name="Straight Arrow Connector 655">
              <a:extLst>
                <a:ext uri="{FF2B5EF4-FFF2-40B4-BE49-F238E27FC236}">
                  <a16:creationId xmlns:a16="http://schemas.microsoft.com/office/drawing/2014/main" id="{00991BB7-AE5F-4459-ACB3-27A49E16EB29}"/>
                </a:ext>
              </a:extLst>
            </p:cNvPr>
            <p:cNvCxnSpPr>
              <a:cxnSpLocks/>
              <a:stCxn id="610" idx="6"/>
              <a:endCxn id="624" idx="2"/>
            </p:cNvCxnSpPr>
            <p:nvPr/>
          </p:nvCxnSpPr>
          <p:spPr>
            <a:xfrm flipH="1">
              <a:off x="8470074" y="2946810"/>
              <a:ext cx="1244187" cy="47608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7" name="Straight Arrow Connector 656">
              <a:extLst>
                <a:ext uri="{FF2B5EF4-FFF2-40B4-BE49-F238E27FC236}">
                  <a16:creationId xmlns:a16="http://schemas.microsoft.com/office/drawing/2014/main" id="{8E29434A-DA54-4CD1-929F-31CD20ED874C}"/>
                </a:ext>
              </a:extLst>
            </p:cNvPr>
            <p:cNvCxnSpPr>
              <a:cxnSpLocks/>
              <a:stCxn id="610" idx="6"/>
              <a:endCxn id="621" idx="2"/>
            </p:cNvCxnSpPr>
            <p:nvPr/>
          </p:nvCxnSpPr>
          <p:spPr>
            <a:xfrm flipH="1">
              <a:off x="8470074" y="2946810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8" name="Straight Arrow Connector 657">
              <a:extLst>
                <a:ext uri="{FF2B5EF4-FFF2-40B4-BE49-F238E27FC236}">
                  <a16:creationId xmlns:a16="http://schemas.microsoft.com/office/drawing/2014/main" id="{C5B32625-AEAD-4532-A148-5C52115E5876}"/>
                </a:ext>
              </a:extLst>
            </p:cNvPr>
            <p:cNvCxnSpPr>
              <a:cxnSpLocks/>
              <a:stCxn id="610" idx="6"/>
              <a:endCxn id="622" idx="2"/>
            </p:cNvCxnSpPr>
            <p:nvPr/>
          </p:nvCxnSpPr>
          <p:spPr>
            <a:xfrm flipH="1">
              <a:off x="8470074" y="2946810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9" name="Straight Arrow Connector 658">
              <a:extLst>
                <a:ext uri="{FF2B5EF4-FFF2-40B4-BE49-F238E27FC236}">
                  <a16:creationId xmlns:a16="http://schemas.microsoft.com/office/drawing/2014/main" id="{3FBADCD1-9A90-410F-9A40-C9F5DC1E047B}"/>
                </a:ext>
              </a:extLst>
            </p:cNvPr>
            <p:cNvCxnSpPr>
              <a:cxnSpLocks/>
              <a:stCxn id="610" idx="6"/>
              <a:endCxn id="623" idx="2"/>
            </p:cNvCxnSpPr>
            <p:nvPr/>
          </p:nvCxnSpPr>
          <p:spPr>
            <a:xfrm flipH="1">
              <a:off x="8470074" y="2946810"/>
              <a:ext cx="1244187" cy="190433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0" name="Straight Arrow Connector 659">
              <a:extLst>
                <a:ext uri="{FF2B5EF4-FFF2-40B4-BE49-F238E27FC236}">
                  <a16:creationId xmlns:a16="http://schemas.microsoft.com/office/drawing/2014/main" id="{C4254C96-D407-4B4F-A15E-88D133E4160C}"/>
                </a:ext>
              </a:extLst>
            </p:cNvPr>
            <p:cNvCxnSpPr>
              <a:cxnSpLocks/>
              <a:stCxn id="611" idx="6"/>
              <a:endCxn id="618" idx="2"/>
            </p:cNvCxnSpPr>
            <p:nvPr/>
          </p:nvCxnSpPr>
          <p:spPr>
            <a:xfrm flipH="1" flipV="1">
              <a:off x="8470074" y="1994646"/>
              <a:ext cx="1244187" cy="142824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1" name="Straight Arrow Connector 660">
              <a:extLst>
                <a:ext uri="{FF2B5EF4-FFF2-40B4-BE49-F238E27FC236}">
                  <a16:creationId xmlns:a16="http://schemas.microsoft.com/office/drawing/2014/main" id="{61DF8273-B36B-4BAA-9C4D-F5428825CB41}"/>
                </a:ext>
              </a:extLst>
            </p:cNvPr>
            <p:cNvCxnSpPr>
              <a:cxnSpLocks/>
              <a:stCxn id="611" idx="6"/>
              <a:endCxn id="619" idx="2"/>
            </p:cNvCxnSpPr>
            <p:nvPr/>
          </p:nvCxnSpPr>
          <p:spPr>
            <a:xfrm flipH="1" flipV="1">
              <a:off x="8470074" y="2470729"/>
              <a:ext cx="1244187" cy="95216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2" name="Straight Arrow Connector 661">
              <a:extLst>
                <a:ext uri="{FF2B5EF4-FFF2-40B4-BE49-F238E27FC236}">
                  <a16:creationId xmlns:a16="http://schemas.microsoft.com/office/drawing/2014/main" id="{7D131201-9BCA-4CE4-8AE0-7A67BFCDFD63}"/>
                </a:ext>
              </a:extLst>
            </p:cNvPr>
            <p:cNvCxnSpPr>
              <a:cxnSpLocks/>
              <a:stCxn id="611" idx="6"/>
              <a:endCxn id="620" idx="2"/>
            </p:cNvCxnSpPr>
            <p:nvPr/>
          </p:nvCxnSpPr>
          <p:spPr>
            <a:xfrm flipH="1" flipV="1">
              <a:off x="8470074" y="2946812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3" name="Straight Arrow Connector 662">
              <a:extLst>
                <a:ext uri="{FF2B5EF4-FFF2-40B4-BE49-F238E27FC236}">
                  <a16:creationId xmlns:a16="http://schemas.microsoft.com/office/drawing/2014/main" id="{70EDB162-6A4C-4F13-9BCC-51A446073E41}"/>
                </a:ext>
              </a:extLst>
            </p:cNvPr>
            <p:cNvCxnSpPr>
              <a:cxnSpLocks/>
              <a:stCxn id="611" idx="6"/>
              <a:endCxn id="624" idx="2"/>
            </p:cNvCxnSpPr>
            <p:nvPr/>
          </p:nvCxnSpPr>
          <p:spPr>
            <a:xfrm flipH="1">
              <a:off x="8470074" y="3422893"/>
              <a:ext cx="1244187" cy="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4" name="Straight Arrow Connector 663">
              <a:extLst>
                <a:ext uri="{FF2B5EF4-FFF2-40B4-BE49-F238E27FC236}">
                  <a16:creationId xmlns:a16="http://schemas.microsoft.com/office/drawing/2014/main" id="{A73B3D89-EEFC-42D2-BA48-8B634844DE52}"/>
                </a:ext>
              </a:extLst>
            </p:cNvPr>
            <p:cNvCxnSpPr>
              <a:cxnSpLocks/>
              <a:stCxn id="611" idx="6"/>
              <a:endCxn id="621" idx="2"/>
            </p:cNvCxnSpPr>
            <p:nvPr/>
          </p:nvCxnSpPr>
          <p:spPr>
            <a:xfrm flipH="1">
              <a:off x="8470074" y="3422893"/>
              <a:ext cx="1244187" cy="47608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5" name="Straight Arrow Connector 664">
              <a:extLst>
                <a:ext uri="{FF2B5EF4-FFF2-40B4-BE49-F238E27FC236}">
                  <a16:creationId xmlns:a16="http://schemas.microsoft.com/office/drawing/2014/main" id="{46844A87-7907-4938-98B0-BC560D969385}"/>
                </a:ext>
              </a:extLst>
            </p:cNvPr>
            <p:cNvCxnSpPr>
              <a:cxnSpLocks/>
              <a:stCxn id="611" idx="6"/>
              <a:endCxn id="622" idx="2"/>
            </p:cNvCxnSpPr>
            <p:nvPr/>
          </p:nvCxnSpPr>
          <p:spPr>
            <a:xfrm flipH="1">
              <a:off x="8470074" y="3422893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6" name="Straight Arrow Connector 665">
              <a:extLst>
                <a:ext uri="{FF2B5EF4-FFF2-40B4-BE49-F238E27FC236}">
                  <a16:creationId xmlns:a16="http://schemas.microsoft.com/office/drawing/2014/main" id="{BAFD3106-537A-42E8-ABDD-7EE147F1155B}"/>
                </a:ext>
              </a:extLst>
            </p:cNvPr>
            <p:cNvCxnSpPr>
              <a:cxnSpLocks/>
              <a:stCxn id="611" idx="6"/>
              <a:endCxn id="623" idx="2"/>
            </p:cNvCxnSpPr>
            <p:nvPr/>
          </p:nvCxnSpPr>
          <p:spPr>
            <a:xfrm flipH="1">
              <a:off x="8470074" y="3422893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7" name="Straight Arrow Connector 666">
              <a:extLst>
                <a:ext uri="{FF2B5EF4-FFF2-40B4-BE49-F238E27FC236}">
                  <a16:creationId xmlns:a16="http://schemas.microsoft.com/office/drawing/2014/main" id="{E9F01E1A-7A04-4021-9134-090669CBA40E}"/>
                </a:ext>
              </a:extLst>
            </p:cNvPr>
            <p:cNvCxnSpPr>
              <a:cxnSpLocks/>
              <a:stCxn id="612" idx="6"/>
              <a:endCxn id="618" idx="2"/>
            </p:cNvCxnSpPr>
            <p:nvPr/>
          </p:nvCxnSpPr>
          <p:spPr>
            <a:xfrm flipH="1" flipV="1">
              <a:off x="8470074" y="1994646"/>
              <a:ext cx="1244187" cy="190432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8" name="Straight Arrow Connector 667">
              <a:extLst>
                <a:ext uri="{FF2B5EF4-FFF2-40B4-BE49-F238E27FC236}">
                  <a16:creationId xmlns:a16="http://schemas.microsoft.com/office/drawing/2014/main" id="{ED6FF2A9-EF30-4962-94C3-2A85FCD62DCE}"/>
                </a:ext>
              </a:extLst>
            </p:cNvPr>
            <p:cNvCxnSpPr>
              <a:cxnSpLocks/>
              <a:stCxn id="612" idx="6"/>
              <a:endCxn id="619" idx="2"/>
            </p:cNvCxnSpPr>
            <p:nvPr/>
          </p:nvCxnSpPr>
          <p:spPr>
            <a:xfrm flipH="1" flipV="1">
              <a:off x="8470074" y="2470729"/>
              <a:ext cx="1244187" cy="142824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9" name="Straight Arrow Connector 668">
              <a:extLst>
                <a:ext uri="{FF2B5EF4-FFF2-40B4-BE49-F238E27FC236}">
                  <a16:creationId xmlns:a16="http://schemas.microsoft.com/office/drawing/2014/main" id="{29EC1F3B-95D3-4C0B-AB5B-51AF60C750AD}"/>
                </a:ext>
              </a:extLst>
            </p:cNvPr>
            <p:cNvCxnSpPr>
              <a:cxnSpLocks/>
              <a:stCxn id="612" idx="6"/>
              <a:endCxn id="620" idx="2"/>
            </p:cNvCxnSpPr>
            <p:nvPr/>
          </p:nvCxnSpPr>
          <p:spPr>
            <a:xfrm flipH="1" flipV="1">
              <a:off x="8470074" y="2946812"/>
              <a:ext cx="1244187" cy="95216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0" name="Straight Arrow Connector 669">
              <a:extLst>
                <a:ext uri="{FF2B5EF4-FFF2-40B4-BE49-F238E27FC236}">
                  <a16:creationId xmlns:a16="http://schemas.microsoft.com/office/drawing/2014/main" id="{0B3111E4-E0E5-44FA-BB47-41334D75886C}"/>
                </a:ext>
              </a:extLst>
            </p:cNvPr>
            <p:cNvCxnSpPr>
              <a:cxnSpLocks/>
              <a:stCxn id="612" idx="6"/>
              <a:endCxn id="624" idx="2"/>
            </p:cNvCxnSpPr>
            <p:nvPr/>
          </p:nvCxnSpPr>
          <p:spPr>
            <a:xfrm flipH="1" flipV="1">
              <a:off x="8470074" y="3422894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1" name="Straight Arrow Connector 670">
              <a:extLst>
                <a:ext uri="{FF2B5EF4-FFF2-40B4-BE49-F238E27FC236}">
                  <a16:creationId xmlns:a16="http://schemas.microsoft.com/office/drawing/2014/main" id="{5F2ADB87-562E-4ACA-A4C3-24E2312E922E}"/>
                </a:ext>
              </a:extLst>
            </p:cNvPr>
            <p:cNvCxnSpPr>
              <a:cxnSpLocks/>
              <a:stCxn id="612" idx="6"/>
              <a:endCxn id="621" idx="2"/>
            </p:cNvCxnSpPr>
            <p:nvPr/>
          </p:nvCxnSpPr>
          <p:spPr>
            <a:xfrm flipH="1">
              <a:off x="8470074" y="3898975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2" name="Straight Arrow Connector 671">
              <a:extLst>
                <a:ext uri="{FF2B5EF4-FFF2-40B4-BE49-F238E27FC236}">
                  <a16:creationId xmlns:a16="http://schemas.microsoft.com/office/drawing/2014/main" id="{73618E24-B458-47AD-95B7-FC7AC07936B6}"/>
                </a:ext>
              </a:extLst>
            </p:cNvPr>
            <p:cNvCxnSpPr>
              <a:cxnSpLocks/>
              <a:stCxn id="612" idx="6"/>
              <a:endCxn id="622" idx="2"/>
            </p:cNvCxnSpPr>
            <p:nvPr/>
          </p:nvCxnSpPr>
          <p:spPr>
            <a:xfrm flipH="1">
              <a:off x="8470074" y="3898975"/>
              <a:ext cx="1244187" cy="47608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3" name="Straight Arrow Connector 672">
              <a:extLst>
                <a:ext uri="{FF2B5EF4-FFF2-40B4-BE49-F238E27FC236}">
                  <a16:creationId xmlns:a16="http://schemas.microsoft.com/office/drawing/2014/main" id="{DBF11959-AF68-4A92-9D38-E20697441666}"/>
                </a:ext>
              </a:extLst>
            </p:cNvPr>
            <p:cNvCxnSpPr>
              <a:cxnSpLocks/>
              <a:stCxn id="612" idx="6"/>
              <a:endCxn id="623" idx="2"/>
            </p:cNvCxnSpPr>
            <p:nvPr/>
          </p:nvCxnSpPr>
          <p:spPr>
            <a:xfrm flipH="1">
              <a:off x="8470074" y="3898975"/>
              <a:ext cx="1244187" cy="95216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4" name="Straight Arrow Connector 673">
              <a:extLst>
                <a:ext uri="{FF2B5EF4-FFF2-40B4-BE49-F238E27FC236}">
                  <a16:creationId xmlns:a16="http://schemas.microsoft.com/office/drawing/2014/main" id="{48C6203D-B12C-434A-8403-71C2204167DA}"/>
                </a:ext>
              </a:extLst>
            </p:cNvPr>
            <p:cNvCxnSpPr>
              <a:cxnSpLocks/>
              <a:stCxn id="613" idx="6"/>
              <a:endCxn id="618" idx="2"/>
            </p:cNvCxnSpPr>
            <p:nvPr/>
          </p:nvCxnSpPr>
          <p:spPr>
            <a:xfrm flipH="1" flipV="1">
              <a:off x="8470074" y="1994646"/>
              <a:ext cx="1244187" cy="238041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5" name="Straight Arrow Connector 674">
              <a:extLst>
                <a:ext uri="{FF2B5EF4-FFF2-40B4-BE49-F238E27FC236}">
                  <a16:creationId xmlns:a16="http://schemas.microsoft.com/office/drawing/2014/main" id="{83AB7168-6688-4063-9124-BF47E2F0AAA4}"/>
                </a:ext>
              </a:extLst>
            </p:cNvPr>
            <p:cNvCxnSpPr>
              <a:cxnSpLocks/>
              <a:stCxn id="613" idx="6"/>
              <a:endCxn id="619" idx="2"/>
            </p:cNvCxnSpPr>
            <p:nvPr/>
          </p:nvCxnSpPr>
          <p:spPr>
            <a:xfrm flipH="1" flipV="1">
              <a:off x="8470074" y="2470729"/>
              <a:ext cx="1244187" cy="190432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6" name="Straight Arrow Connector 675">
              <a:extLst>
                <a:ext uri="{FF2B5EF4-FFF2-40B4-BE49-F238E27FC236}">
                  <a16:creationId xmlns:a16="http://schemas.microsoft.com/office/drawing/2014/main" id="{1606CF13-CBAF-492D-AA80-B8FEC6E48B4A}"/>
                </a:ext>
              </a:extLst>
            </p:cNvPr>
            <p:cNvCxnSpPr>
              <a:cxnSpLocks/>
              <a:stCxn id="613" idx="6"/>
              <a:endCxn id="620" idx="2"/>
            </p:cNvCxnSpPr>
            <p:nvPr/>
          </p:nvCxnSpPr>
          <p:spPr>
            <a:xfrm flipH="1" flipV="1">
              <a:off x="8470074" y="2946812"/>
              <a:ext cx="1244187" cy="142824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7" name="Straight Arrow Connector 676">
              <a:extLst>
                <a:ext uri="{FF2B5EF4-FFF2-40B4-BE49-F238E27FC236}">
                  <a16:creationId xmlns:a16="http://schemas.microsoft.com/office/drawing/2014/main" id="{40401ACE-7633-40EE-AC11-874F6A16961D}"/>
                </a:ext>
              </a:extLst>
            </p:cNvPr>
            <p:cNvCxnSpPr>
              <a:cxnSpLocks/>
              <a:stCxn id="613" idx="6"/>
              <a:endCxn id="624" idx="2"/>
            </p:cNvCxnSpPr>
            <p:nvPr/>
          </p:nvCxnSpPr>
          <p:spPr>
            <a:xfrm flipH="1" flipV="1">
              <a:off x="8470074" y="3422894"/>
              <a:ext cx="1244187" cy="95216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8" name="Straight Arrow Connector 677">
              <a:extLst>
                <a:ext uri="{FF2B5EF4-FFF2-40B4-BE49-F238E27FC236}">
                  <a16:creationId xmlns:a16="http://schemas.microsoft.com/office/drawing/2014/main" id="{52B0628A-4CBD-40B3-BF0A-5153EDAB31DB}"/>
                </a:ext>
              </a:extLst>
            </p:cNvPr>
            <p:cNvCxnSpPr>
              <a:cxnSpLocks/>
              <a:stCxn id="613" idx="6"/>
              <a:endCxn id="621" idx="2"/>
            </p:cNvCxnSpPr>
            <p:nvPr/>
          </p:nvCxnSpPr>
          <p:spPr>
            <a:xfrm flipH="1" flipV="1">
              <a:off x="8470074" y="3898977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9" name="Straight Arrow Connector 678">
              <a:extLst>
                <a:ext uri="{FF2B5EF4-FFF2-40B4-BE49-F238E27FC236}">
                  <a16:creationId xmlns:a16="http://schemas.microsoft.com/office/drawing/2014/main" id="{BB3C6F2E-A910-4793-811B-BB9B5306A2B2}"/>
                </a:ext>
              </a:extLst>
            </p:cNvPr>
            <p:cNvCxnSpPr>
              <a:cxnSpLocks/>
              <a:stCxn id="613" idx="6"/>
              <a:endCxn id="622" idx="2"/>
            </p:cNvCxnSpPr>
            <p:nvPr/>
          </p:nvCxnSpPr>
          <p:spPr>
            <a:xfrm flipH="1">
              <a:off x="8470074" y="4375058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0" name="Straight Arrow Connector 679">
              <a:extLst>
                <a:ext uri="{FF2B5EF4-FFF2-40B4-BE49-F238E27FC236}">
                  <a16:creationId xmlns:a16="http://schemas.microsoft.com/office/drawing/2014/main" id="{CEF2D9A1-6058-4A30-88C0-5978EFAFAE2A}"/>
                </a:ext>
              </a:extLst>
            </p:cNvPr>
            <p:cNvCxnSpPr>
              <a:cxnSpLocks/>
              <a:stCxn id="613" idx="6"/>
              <a:endCxn id="623" idx="2"/>
            </p:cNvCxnSpPr>
            <p:nvPr/>
          </p:nvCxnSpPr>
          <p:spPr>
            <a:xfrm flipH="1">
              <a:off x="8470074" y="4375058"/>
              <a:ext cx="1244187" cy="47608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1" name="Straight Arrow Connector 680">
              <a:extLst>
                <a:ext uri="{FF2B5EF4-FFF2-40B4-BE49-F238E27FC236}">
                  <a16:creationId xmlns:a16="http://schemas.microsoft.com/office/drawing/2014/main" id="{09B0BDDA-BCD9-493C-B11B-9B10DB78F835}"/>
                </a:ext>
              </a:extLst>
            </p:cNvPr>
            <p:cNvCxnSpPr>
              <a:cxnSpLocks/>
              <a:stCxn id="614" idx="6"/>
              <a:endCxn id="618" idx="2"/>
            </p:cNvCxnSpPr>
            <p:nvPr/>
          </p:nvCxnSpPr>
          <p:spPr>
            <a:xfrm flipH="1" flipV="1">
              <a:off x="8470074" y="1994646"/>
              <a:ext cx="1244187" cy="285649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2" name="Straight Arrow Connector 681">
              <a:extLst>
                <a:ext uri="{FF2B5EF4-FFF2-40B4-BE49-F238E27FC236}">
                  <a16:creationId xmlns:a16="http://schemas.microsoft.com/office/drawing/2014/main" id="{292889BB-0897-4829-B2CD-03D386AF4168}"/>
                </a:ext>
              </a:extLst>
            </p:cNvPr>
            <p:cNvCxnSpPr>
              <a:cxnSpLocks/>
              <a:stCxn id="614" idx="6"/>
              <a:endCxn id="619" idx="2"/>
            </p:cNvCxnSpPr>
            <p:nvPr/>
          </p:nvCxnSpPr>
          <p:spPr>
            <a:xfrm flipH="1" flipV="1">
              <a:off x="8470074" y="2470729"/>
              <a:ext cx="1244187" cy="238041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3" name="Straight Arrow Connector 682">
              <a:extLst>
                <a:ext uri="{FF2B5EF4-FFF2-40B4-BE49-F238E27FC236}">
                  <a16:creationId xmlns:a16="http://schemas.microsoft.com/office/drawing/2014/main" id="{1E889482-F6DB-4E9A-9B18-C096FD23E902}"/>
                </a:ext>
              </a:extLst>
            </p:cNvPr>
            <p:cNvCxnSpPr>
              <a:cxnSpLocks/>
              <a:stCxn id="614" idx="6"/>
              <a:endCxn id="620" idx="2"/>
            </p:cNvCxnSpPr>
            <p:nvPr/>
          </p:nvCxnSpPr>
          <p:spPr>
            <a:xfrm flipH="1" flipV="1">
              <a:off x="8470074" y="2946812"/>
              <a:ext cx="1244187" cy="190432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4" name="Straight Arrow Connector 683">
              <a:extLst>
                <a:ext uri="{FF2B5EF4-FFF2-40B4-BE49-F238E27FC236}">
                  <a16:creationId xmlns:a16="http://schemas.microsoft.com/office/drawing/2014/main" id="{1DB8ECC4-A7DD-4CCA-9494-0ADC6C9313A9}"/>
                </a:ext>
              </a:extLst>
            </p:cNvPr>
            <p:cNvCxnSpPr>
              <a:cxnSpLocks/>
              <a:stCxn id="614" idx="6"/>
              <a:endCxn id="624" idx="2"/>
            </p:cNvCxnSpPr>
            <p:nvPr/>
          </p:nvCxnSpPr>
          <p:spPr>
            <a:xfrm flipH="1" flipV="1">
              <a:off x="8470074" y="3422894"/>
              <a:ext cx="1244187" cy="142824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5" name="Straight Arrow Connector 684">
              <a:extLst>
                <a:ext uri="{FF2B5EF4-FFF2-40B4-BE49-F238E27FC236}">
                  <a16:creationId xmlns:a16="http://schemas.microsoft.com/office/drawing/2014/main" id="{E78665B6-5D82-4C14-B343-2148EF475463}"/>
                </a:ext>
              </a:extLst>
            </p:cNvPr>
            <p:cNvCxnSpPr>
              <a:cxnSpLocks/>
              <a:stCxn id="614" idx="6"/>
              <a:endCxn id="621" idx="2"/>
            </p:cNvCxnSpPr>
            <p:nvPr/>
          </p:nvCxnSpPr>
          <p:spPr>
            <a:xfrm flipH="1" flipV="1">
              <a:off x="8470074" y="3898977"/>
              <a:ext cx="1244187" cy="95216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6" name="Straight Arrow Connector 685">
              <a:extLst>
                <a:ext uri="{FF2B5EF4-FFF2-40B4-BE49-F238E27FC236}">
                  <a16:creationId xmlns:a16="http://schemas.microsoft.com/office/drawing/2014/main" id="{D9EC36D3-09A5-448B-938A-2080B9FB542E}"/>
                </a:ext>
              </a:extLst>
            </p:cNvPr>
            <p:cNvCxnSpPr>
              <a:cxnSpLocks/>
              <a:stCxn id="614" idx="6"/>
              <a:endCxn id="622" idx="2"/>
            </p:cNvCxnSpPr>
            <p:nvPr/>
          </p:nvCxnSpPr>
          <p:spPr>
            <a:xfrm flipH="1" flipV="1">
              <a:off x="8470074" y="4375060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7" name="Straight Arrow Connector 686">
              <a:extLst>
                <a:ext uri="{FF2B5EF4-FFF2-40B4-BE49-F238E27FC236}">
                  <a16:creationId xmlns:a16="http://schemas.microsoft.com/office/drawing/2014/main" id="{7C66CD0E-DF60-4C76-83FF-CEC24C916E6C}"/>
                </a:ext>
              </a:extLst>
            </p:cNvPr>
            <p:cNvCxnSpPr>
              <a:cxnSpLocks/>
              <a:stCxn id="614" idx="6"/>
              <a:endCxn id="623" idx="2"/>
            </p:cNvCxnSpPr>
            <p:nvPr/>
          </p:nvCxnSpPr>
          <p:spPr>
            <a:xfrm flipH="1">
              <a:off x="8470074" y="4851141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8" name="Straight Arrow Connector 687">
              <a:extLst>
                <a:ext uri="{FF2B5EF4-FFF2-40B4-BE49-F238E27FC236}">
                  <a16:creationId xmlns:a16="http://schemas.microsoft.com/office/drawing/2014/main" id="{C9688F84-301A-45B0-B522-690A4C5EDE54}"/>
                </a:ext>
              </a:extLst>
            </p:cNvPr>
            <p:cNvCxnSpPr>
              <a:cxnSpLocks/>
              <a:stCxn id="615" idx="6"/>
              <a:endCxn id="618" idx="2"/>
            </p:cNvCxnSpPr>
            <p:nvPr/>
          </p:nvCxnSpPr>
          <p:spPr>
            <a:xfrm flipH="1" flipV="1">
              <a:off x="8470074" y="1994646"/>
              <a:ext cx="1244187" cy="333257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9" name="Straight Arrow Connector 688">
              <a:extLst>
                <a:ext uri="{FF2B5EF4-FFF2-40B4-BE49-F238E27FC236}">
                  <a16:creationId xmlns:a16="http://schemas.microsoft.com/office/drawing/2014/main" id="{726CE05D-C0A7-4396-B9E4-5FDE11AF015C}"/>
                </a:ext>
              </a:extLst>
            </p:cNvPr>
            <p:cNvCxnSpPr>
              <a:cxnSpLocks/>
              <a:stCxn id="615" idx="6"/>
              <a:endCxn id="619" idx="2"/>
            </p:cNvCxnSpPr>
            <p:nvPr/>
          </p:nvCxnSpPr>
          <p:spPr>
            <a:xfrm flipH="1" flipV="1">
              <a:off x="8470074" y="2470729"/>
              <a:ext cx="1244187" cy="285649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0" name="Straight Arrow Connector 689">
              <a:extLst>
                <a:ext uri="{FF2B5EF4-FFF2-40B4-BE49-F238E27FC236}">
                  <a16:creationId xmlns:a16="http://schemas.microsoft.com/office/drawing/2014/main" id="{640C91AD-C419-4819-A9AE-66428EDC970C}"/>
                </a:ext>
              </a:extLst>
            </p:cNvPr>
            <p:cNvCxnSpPr>
              <a:cxnSpLocks/>
              <a:stCxn id="615" idx="6"/>
              <a:endCxn id="620" idx="2"/>
            </p:cNvCxnSpPr>
            <p:nvPr/>
          </p:nvCxnSpPr>
          <p:spPr>
            <a:xfrm flipH="1" flipV="1">
              <a:off x="8470074" y="2946812"/>
              <a:ext cx="1244187" cy="238041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1" name="Straight Arrow Connector 690">
              <a:extLst>
                <a:ext uri="{FF2B5EF4-FFF2-40B4-BE49-F238E27FC236}">
                  <a16:creationId xmlns:a16="http://schemas.microsoft.com/office/drawing/2014/main" id="{AD114C33-3637-4BCF-AB1E-3115B5C9A1F4}"/>
                </a:ext>
              </a:extLst>
            </p:cNvPr>
            <p:cNvCxnSpPr>
              <a:cxnSpLocks/>
              <a:stCxn id="615" idx="6"/>
              <a:endCxn id="624" idx="2"/>
            </p:cNvCxnSpPr>
            <p:nvPr/>
          </p:nvCxnSpPr>
          <p:spPr>
            <a:xfrm flipH="1" flipV="1">
              <a:off x="8470074" y="3422894"/>
              <a:ext cx="1244187" cy="190432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2" name="Straight Arrow Connector 691">
              <a:extLst>
                <a:ext uri="{FF2B5EF4-FFF2-40B4-BE49-F238E27FC236}">
                  <a16:creationId xmlns:a16="http://schemas.microsoft.com/office/drawing/2014/main" id="{87D52679-1B2E-4F49-BA38-2EEA4B73BF20}"/>
                </a:ext>
              </a:extLst>
            </p:cNvPr>
            <p:cNvCxnSpPr>
              <a:cxnSpLocks/>
              <a:stCxn id="615" idx="6"/>
              <a:endCxn id="621" idx="2"/>
            </p:cNvCxnSpPr>
            <p:nvPr/>
          </p:nvCxnSpPr>
          <p:spPr>
            <a:xfrm flipH="1" flipV="1">
              <a:off x="8470074" y="3898977"/>
              <a:ext cx="1244187" cy="142824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3" name="Straight Arrow Connector 692">
              <a:extLst>
                <a:ext uri="{FF2B5EF4-FFF2-40B4-BE49-F238E27FC236}">
                  <a16:creationId xmlns:a16="http://schemas.microsoft.com/office/drawing/2014/main" id="{CE960FCA-91B1-4221-B4B7-51C9AF9D5A7D}"/>
                </a:ext>
              </a:extLst>
            </p:cNvPr>
            <p:cNvCxnSpPr>
              <a:cxnSpLocks/>
              <a:stCxn id="615" idx="6"/>
              <a:endCxn id="622" idx="2"/>
            </p:cNvCxnSpPr>
            <p:nvPr/>
          </p:nvCxnSpPr>
          <p:spPr>
            <a:xfrm flipH="1" flipV="1">
              <a:off x="8470074" y="4375060"/>
              <a:ext cx="1244187" cy="95216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4" name="Straight Arrow Connector 693">
              <a:extLst>
                <a:ext uri="{FF2B5EF4-FFF2-40B4-BE49-F238E27FC236}">
                  <a16:creationId xmlns:a16="http://schemas.microsoft.com/office/drawing/2014/main" id="{336B701E-1291-439C-950F-1D0DF92F4E61}"/>
                </a:ext>
              </a:extLst>
            </p:cNvPr>
            <p:cNvCxnSpPr>
              <a:cxnSpLocks/>
              <a:stCxn id="615" idx="6"/>
              <a:endCxn id="623" idx="2"/>
            </p:cNvCxnSpPr>
            <p:nvPr/>
          </p:nvCxnSpPr>
          <p:spPr>
            <a:xfrm flipH="1" flipV="1">
              <a:off x="8470074" y="4851143"/>
              <a:ext cx="1244187" cy="47608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5" name="Straight Arrow Connector 694">
              <a:extLst>
                <a:ext uri="{FF2B5EF4-FFF2-40B4-BE49-F238E27FC236}">
                  <a16:creationId xmlns:a16="http://schemas.microsoft.com/office/drawing/2014/main" id="{A2A55768-3E41-4C64-8BF7-9BFDABC89A62}"/>
                </a:ext>
              </a:extLst>
            </p:cNvPr>
            <p:cNvCxnSpPr>
              <a:cxnSpLocks/>
              <a:stCxn id="616" idx="6"/>
              <a:endCxn id="618" idx="2"/>
            </p:cNvCxnSpPr>
            <p:nvPr/>
          </p:nvCxnSpPr>
          <p:spPr>
            <a:xfrm flipH="1" flipV="1">
              <a:off x="8470074" y="1994646"/>
              <a:ext cx="1244187" cy="380866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6" name="Straight Arrow Connector 695">
              <a:extLst>
                <a:ext uri="{FF2B5EF4-FFF2-40B4-BE49-F238E27FC236}">
                  <a16:creationId xmlns:a16="http://schemas.microsoft.com/office/drawing/2014/main" id="{EB74DE33-98BA-4A3F-9036-2C3C813C4CF2}"/>
                </a:ext>
              </a:extLst>
            </p:cNvPr>
            <p:cNvCxnSpPr>
              <a:cxnSpLocks/>
              <a:stCxn id="616" idx="6"/>
              <a:endCxn id="619" idx="2"/>
            </p:cNvCxnSpPr>
            <p:nvPr/>
          </p:nvCxnSpPr>
          <p:spPr>
            <a:xfrm flipH="1" flipV="1">
              <a:off x="8470074" y="2470729"/>
              <a:ext cx="1244187" cy="33325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7" name="Straight Arrow Connector 696">
              <a:extLst>
                <a:ext uri="{FF2B5EF4-FFF2-40B4-BE49-F238E27FC236}">
                  <a16:creationId xmlns:a16="http://schemas.microsoft.com/office/drawing/2014/main" id="{F9944475-D1C8-4D9B-AC59-A1848AA2FAB3}"/>
                </a:ext>
              </a:extLst>
            </p:cNvPr>
            <p:cNvCxnSpPr>
              <a:cxnSpLocks/>
              <a:stCxn id="616" idx="6"/>
              <a:endCxn id="620" idx="2"/>
            </p:cNvCxnSpPr>
            <p:nvPr/>
          </p:nvCxnSpPr>
          <p:spPr>
            <a:xfrm flipH="1" flipV="1">
              <a:off x="8470074" y="2946812"/>
              <a:ext cx="1244187" cy="285649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8" name="Straight Arrow Connector 697">
              <a:extLst>
                <a:ext uri="{FF2B5EF4-FFF2-40B4-BE49-F238E27FC236}">
                  <a16:creationId xmlns:a16="http://schemas.microsoft.com/office/drawing/2014/main" id="{76E35F93-7C61-4A33-9DAC-064A705ABD9B}"/>
                </a:ext>
              </a:extLst>
            </p:cNvPr>
            <p:cNvCxnSpPr>
              <a:cxnSpLocks/>
              <a:stCxn id="616" idx="6"/>
              <a:endCxn id="624" idx="2"/>
            </p:cNvCxnSpPr>
            <p:nvPr/>
          </p:nvCxnSpPr>
          <p:spPr>
            <a:xfrm flipH="1" flipV="1">
              <a:off x="8470074" y="3422894"/>
              <a:ext cx="1244187" cy="238041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9" name="Straight Arrow Connector 698">
              <a:extLst>
                <a:ext uri="{FF2B5EF4-FFF2-40B4-BE49-F238E27FC236}">
                  <a16:creationId xmlns:a16="http://schemas.microsoft.com/office/drawing/2014/main" id="{17313286-C30D-4BA5-B761-00CBA73C0E04}"/>
                </a:ext>
              </a:extLst>
            </p:cNvPr>
            <p:cNvCxnSpPr>
              <a:cxnSpLocks/>
              <a:stCxn id="616" idx="6"/>
              <a:endCxn id="621" idx="2"/>
            </p:cNvCxnSpPr>
            <p:nvPr/>
          </p:nvCxnSpPr>
          <p:spPr>
            <a:xfrm flipH="1" flipV="1">
              <a:off x="8470074" y="3898977"/>
              <a:ext cx="1244187" cy="190433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0" name="Straight Arrow Connector 699">
              <a:extLst>
                <a:ext uri="{FF2B5EF4-FFF2-40B4-BE49-F238E27FC236}">
                  <a16:creationId xmlns:a16="http://schemas.microsoft.com/office/drawing/2014/main" id="{48F8A042-DBDE-4912-A1C5-B16252A45565}"/>
                </a:ext>
              </a:extLst>
            </p:cNvPr>
            <p:cNvCxnSpPr>
              <a:cxnSpLocks/>
              <a:stCxn id="616" idx="6"/>
              <a:endCxn id="622" idx="2"/>
            </p:cNvCxnSpPr>
            <p:nvPr/>
          </p:nvCxnSpPr>
          <p:spPr>
            <a:xfrm flipH="1" flipV="1">
              <a:off x="8470074" y="4375060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1" name="Straight Arrow Connector 700">
              <a:extLst>
                <a:ext uri="{FF2B5EF4-FFF2-40B4-BE49-F238E27FC236}">
                  <a16:creationId xmlns:a16="http://schemas.microsoft.com/office/drawing/2014/main" id="{B7BF2236-93F4-4308-9101-2E68C95EA85B}"/>
                </a:ext>
              </a:extLst>
            </p:cNvPr>
            <p:cNvCxnSpPr>
              <a:cxnSpLocks/>
              <a:stCxn id="616" idx="6"/>
              <a:endCxn id="623" idx="2"/>
            </p:cNvCxnSpPr>
            <p:nvPr/>
          </p:nvCxnSpPr>
          <p:spPr>
            <a:xfrm flipH="1" flipV="1">
              <a:off x="8470074" y="4851143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2" name="Straight Arrow Connector 701">
              <a:extLst>
                <a:ext uri="{FF2B5EF4-FFF2-40B4-BE49-F238E27FC236}">
                  <a16:creationId xmlns:a16="http://schemas.microsoft.com/office/drawing/2014/main" id="{356D1C26-986F-4E9D-A6F7-1161A03525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1983105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3" name="Straight Arrow Connector 702">
              <a:extLst>
                <a:ext uri="{FF2B5EF4-FFF2-40B4-BE49-F238E27FC236}">
                  <a16:creationId xmlns:a16="http://schemas.microsoft.com/office/drawing/2014/main" id="{FE6873DB-A9EF-4753-A571-2A8F5430CA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1983105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4" name="Straight Arrow Connector 703">
              <a:extLst>
                <a:ext uri="{FF2B5EF4-FFF2-40B4-BE49-F238E27FC236}">
                  <a16:creationId xmlns:a16="http://schemas.microsoft.com/office/drawing/2014/main" id="{5A73D9E9-E04D-41DF-BD39-0CAE09B0F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1983105"/>
              <a:ext cx="1244187" cy="190433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5" name="Straight Arrow Connector 704">
              <a:extLst>
                <a:ext uri="{FF2B5EF4-FFF2-40B4-BE49-F238E27FC236}">
                  <a16:creationId xmlns:a16="http://schemas.microsoft.com/office/drawing/2014/main" id="{2B8B3009-6D4B-47C9-A8B9-C0CE4E5D07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1983105"/>
              <a:ext cx="1244187" cy="238041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6" name="Straight Arrow Connector 705">
              <a:extLst>
                <a:ext uri="{FF2B5EF4-FFF2-40B4-BE49-F238E27FC236}">
                  <a16:creationId xmlns:a16="http://schemas.microsoft.com/office/drawing/2014/main" id="{CDEFA5C7-6573-4C59-AF51-C1B836FFA4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2459188"/>
              <a:ext cx="1244187" cy="47608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7" name="Straight Arrow Connector 706">
              <a:extLst>
                <a:ext uri="{FF2B5EF4-FFF2-40B4-BE49-F238E27FC236}">
                  <a16:creationId xmlns:a16="http://schemas.microsoft.com/office/drawing/2014/main" id="{F4947599-9B96-40AA-A2CC-B0DBA785B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2459188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8" name="Straight Arrow Connector 707">
              <a:extLst>
                <a:ext uri="{FF2B5EF4-FFF2-40B4-BE49-F238E27FC236}">
                  <a16:creationId xmlns:a16="http://schemas.microsoft.com/office/drawing/2014/main" id="{E20B113C-F494-4800-ADFB-A695EE4959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2459188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9" name="Straight Arrow Connector 708">
              <a:extLst>
                <a:ext uri="{FF2B5EF4-FFF2-40B4-BE49-F238E27FC236}">
                  <a16:creationId xmlns:a16="http://schemas.microsoft.com/office/drawing/2014/main" id="{7E007996-69B3-4509-BC0C-3D0E00B55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2459188"/>
              <a:ext cx="1244187" cy="190433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0" name="Straight Arrow Connector 709">
              <a:extLst>
                <a:ext uri="{FF2B5EF4-FFF2-40B4-BE49-F238E27FC236}">
                  <a16:creationId xmlns:a16="http://schemas.microsoft.com/office/drawing/2014/main" id="{8DB74964-2613-4501-AAE4-684FEDE14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2935271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1" name="Straight Arrow Connector 710">
              <a:extLst>
                <a:ext uri="{FF2B5EF4-FFF2-40B4-BE49-F238E27FC236}">
                  <a16:creationId xmlns:a16="http://schemas.microsoft.com/office/drawing/2014/main" id="{EF96D1BA-EFC1-40DD-A5F5-E611FB23B1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2935271"/>
              <a:ext cx="1244187" cy="47608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2" name="Straight Arrow Connector 711">
              <a:extLst>
                <a:ext uri="{FF2B5EF4-FFF2-40B4-BE49-F238E27FC236}">
                  <a16:creationId xmlns:a16="http://schemas.microsoft.com/office/drawing/2014/main" id="{4F8AC965-1B2E-4C68-8D5A-BE388AB636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2935271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3" name="Straight Arrow Connector 712">
              <a:extLst>
                <a:ext uri="{FF2B5EF4-FFF2-40B4-BE49-F238E27FC236}">
                  <a16:creationId xmlns:a16="http://schemas.microsoft.com/office/drawing/2014/main" id="{43FB5949-5DD7-4904-BBFE-911ECAB443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2935271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4" name="Straight Arrow Connector 713">
              <a:extLst>
                <a:ext uri="{FF2B5EF4-FFF2-40B4-BE49-F238E27FC236}">
                  <a16:creationId xmlns:a16="http://schemas.microsoft.com/office/drawing/2014/main" id="{F11ACA5A-BAB5-45A6-8D56-85C7422A3F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2935273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5" name="Straight Arrow Connector 714">
              <a:extLst>
                <a:ext uri="{FF2B5EF4-FFF2-40B4-BE49-F238E27FC236}">
                  <a16:creationId xmlns:a16="http://schemas.microsoft.com/office/drawing/2014/main" id="{DA5CAF1B-A09A-4E56-9F14-1252FFB0E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3411353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6" name="Straight Arrow Connector 715">
              <a:extLst>
                <a:ext uri="{FF2B5EF4-FFF2-40B4-BE49-F238E27FC236}">
                  <a16:creationId xmlns:a16="http://schemas.microsoft.com/office/drawing/2014/main" id="{521CF44F-D706-4AE2-806F-29DEE21B41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3411353"/>
              <a:ext cx="1244187" cy="47608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7" name="Straight Arrow Connector 716">
              <a:extLst>
                <a:ext uri="{FF2B5EF4-FFF2-40B4-BE49-F238E27FC236}">
                  <a16:creationId xmlns:a16="http://schemas.microsoft.com/office/drawing/2014/main" id="{668E4ADB-8E91-4050-ACCF-66F5F0855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3411353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8" name="Straight Arrow Connector 717">
              <a:extLst>
                <a:ext uri="{FF2B5EF4-FFF2-40B4-BE49-F238E27FC236}">
                  <a16:creationId xmlns:a16="http://schemas.microsoft.com/office/drawing/2014/main" id="{A7550C69-48E0-4846-93C8-255422D1EC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2935273"/>
              <a:ext cx="1244187" cy="95216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9" name="Straight Arrow Connector 718">
              <a:extLst>
                <a:ext uri="{FF2B5EF4-FFF2-40B4-BE49-F238E27FC236}">
                  <a16:creationId xmlns:a16="http://schemas.microsoft.com/office/drawing/2014/main" id="{4A943E17-9FED-4131-9D31-7B6964D361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3411355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0" name="Straight Arrow Connector 719">
              <a:extLst>
                <a:ext uri="{FF2B5EF4-FFF2-40B4-BE49-F238E27FC236}">
                  <a16:creationId xmlns:a16="http://schemas.microsoft.com/office/drawing/2014/main" id="{14406B93-B4B4-49AA-9484-76637DCAA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3887436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1" name="Straight Arrow Connector 720">
              <a:extLst>
                <a:ext uri="{FF2B5EF4-FFF2-40B4-BE49-F238E27FC236}">
                  <a16:creationId xmlns:a16="http://schemas.microsoft.com/office/drawing/2014/main" id="{A6971290-DA68-4C4E-838A-CE0BC9B34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3887436"/>
              <a:ext cx="1244187" cy="47608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2" name="Straight Arrow Connector 721">
              <a:extLst>
                <a:ext uri="{FF2B5EF4-FFF2-40B4-BE49-F238E27FC236}">
                  <a16:creationId xmlns:a16="http://schemas.microsoft.com/office/drawing/2014/main" id="{E5102F15-3C71-4FFB-8DA4-AB4AEFF7D7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2935273"/>
              <a:ext cx="1244187" cy="142824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3" name="Straight Arrow Connector 722">
              <a:extLst>
                <a:ext uri="{FF2B5EF4-FFF2-40B4-BE49-F238E27FC236}">
                  <a16:creationId xmlns:a16="http://schemas.microsoft.com/office/drawing/2014/main" id="{33DCD607-E9EC-4757-AB43-8148B50541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3411355"/>
              <a:ext cx="1244187" cy="95216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4" name="Straight Arrow Connector 723">
              <a:extLst>
                <a:ext uri="{FF2B5EF4-FFF2-40B4-BE49-F238E27FC236}">
                  <a16:creationId xmlns:a16="http://schemas.microsoft.com/office/drawing/2014/main" id="{AF270413-2235-41DB-852A-C5B8A9AD6E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3887438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5" name="Straight Arrow Connector 724">
              <a:extLst>
                <a:ext uri="{FF2B5EF4-FFF2-40B4-BE49-F238E27FC236}">
                  <a16:creationId xmlns:a16="http://schemas.microsoft.com/office/drawing/2014/main" id="{EF03022E-9B50-42A5-85B2-DB6051F769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4363519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6" name="Straight Arrow Connector 725">
              <a:extLst>
                <a:ext uri="{FF2B5EF4-FFF2-40B4-BE49-F238E27FC236}">
                  <a16:creationId xmlns:a16="http://schemas.microsoft.com/office/drawing/2014/main" id="{781AC0E4-D30E-4FAC-B052-85932F02A5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2935273"/>
              <a:ext cx="1244187" cy="190432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7" name="Straight Arrow Connector 726">
              <a:extLst>
                <a:ext uri="{FF2B5EF4-FFF2-40B4-BE49-F238E27FC236}">
                  <a16:creationId xmlns:a16="http://schemas.microsoft.com/office/drawing/2014/main" id="{B5C52660-2671-4567-9C44-D7C27E458B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3411355"/>
              <a:ext cx="1244187" cy="142824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8" name="Straight Arrow Connector 727">
              <a:extLst>
                <a:ext uri="{FF2B5EF4-FFF2-40B4-BE49-F238E27FC236}">
                  <a16:creationId xmlns:a16="http://schemas.microsoft.com/office/drawing/2014/main" id="{160C0B8C-10EC-468C-8FC6-09CF70FD62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3887438"/>
              <a:ext cx="1244187" cy="95216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9" name="Straight Arrow Connector 728">
              <a:extLst>
                <a:ext uri="{FF2B5EF4-FFF2-40B4-BE49-F238E27FC236}">
                  <a16:creationId xmlns:a16="http://schemas.microsoft.com/office/drawing/2014/main" id="{33A6BF05-B330-400B-9626-3FC30A5B13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4363521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0" name="Straight Arrow Connector 729">
              <a:extLst>
                <a:ext uri="{FF2B5EF4-FFF2-40B4-BE49-F238E27FC236}">
                  <a16:creationId xmlns:a16="http://schemas.microsoft.com/office/drawing/2014/main" id="{FCFCE975-4758-447C-9C31-3E7BE9A5ABD1}"/>
                </a:ext>
              </a:extLst>
            </p:cNvPr>
            <p:cNvCxnSpPr>
              <a:cxnSpLocks/>
              <a:endCxn id="600" idx="2"/>
            </p:cNvCxnSpPr>
            <p:nvPr/>
          </p:nvCxnSpPr>
          <p:spPr>
            <a:xfrm flipH="1" flipV="1">
              <a:off x="6951567" y="2470729"/>
              <a:ext cx="1244188" cy="236887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1" name="Straight Arrow Connector 730">
              <a:extLst>
                <a:ext uri="{FF2B5EF4-FFF2-40B4-BE49-F238E27FC236}">
                  <a16:creationId xmlns:a16="http://schemas.microsoft.com/office/drawing/2014/main" id="{D34A2A08-5E84-496E-A636-0869EB5FAC50}"/>
                </a:ext>
              </a:extLst>
            </p:cNvPr>
            <p:cNvCxnSpPr>
              <a:cxnSpLocks/>
              <a:endCxn id="600" idx="2"/>
            </p:cNvCxnSpPr>
            <p:nvPr/>
          </p:nvCxnSpPr>
          <p:spPr>
            <a:xfrm flipH="1" flipV="1">
              <a:off x="6951567" y="2470729"/>
              <a:ext cx="1244188" cy="189279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2" name="Straight Arrow Connector 731">
              <a:extLst>
                <a:ext uri="{FF2B5EF4-FFF2-40B4-BE49-F238E27FC236}">
                  <a16:creationId xmlns:a16="http://schemas.microsoft.com/office/drawing/2014/main" id="{D901F190-9685-4CE2-9594-605FFE397545}"/>
                </a:ext>
              </a:extLst>
            </p:cNvPr>
            <p:cNvCxnSpPr>
              <a:cxnSpLocks/>
              <a:endCxn id="600" idx="2"/>
            </p:cNvCxnSpPr>
            <p:nvPr/>
          </p:nvCxnSpPr>
          <p:spPr>
            <a:xfrm flipH="1" flipV="1">
              <a:off x="6951567" y="2470729"/>
              <a:ext cx="1244188" cy="141670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3" name="Straight Arrow Connector 732">
              <a:extLst>
                <a:ext uri="{FF2B5EF4-FFF2-40B4-BE49-F238E27FC236}">
                  <a16:creationId xmlns:a16="http://schemas.microsoft.com/office/drawing/2014/main" id="{E116753F-F640-480A-9D2E-A89D423C15DE}"/>
                </a:ext>
              </a:extLst>
            </p:cNvPr>
            <p:cNvCxnSpPr>
              <a:cxnSpLocks/>
              <a:endCxn id="600" idx="2"/>
            </p:cNvCxnSpPr>
            <p:nvPr/>
          </p:nvCxnSpPr>
          <p:spPr>
            <a:xfrm flipH="1" flipV="1">
              <a:off x="6951567" y="2470729"/>
              <a:ext cx="1244188" cy="94062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4" name="Straight Arrow Connector 733">
              <a:extLst>
                <a:ext uri="{FF2B5EF4-FFF2-40B4-BE49-F238E27FC236}">
                  <a16:creationId xmlns:a16="http://schemas.microsoft.com/office/drawing/2014/main" id="{FC996874-7C4E-4CC4-BAF1-237DCE7D4341}"/>
                </a:ext>
              </a:extLst>
            </p:cNvPr>
            <p:cNvCxnSpPr>
              <a:cxnSpLocks/>
              <a:endCxn id="600" idx="2"/>
            </p:cNvCxnSpPr>
            <p:nvPr/>
          </p:nvCxnSpPr>
          <p:spPr>
            <a:xfrm flipH="1" flipV="1">
              <a:off x="6951567" y="2470729"/>
              <a:ext cx="1244188" cy="46454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5" name="Straight Arrow Connector 734">
              <a:extLst>
                <a:ext uri="{FF2B5EF4-FFF2-40B4-BE49-F238E27FC236}">
                  <a16:creationId xmlns:a16="http://schemas.microsoft.com/office/drawing/2014/main" id="{355DD47F-DE20-48C1-B33B-93D0C1D2C39D}"/>
                </a:ext>
              </a:extLst>
            </p:cNvPr>
            <p:cNvCxnSpPr>
              <a:cxnSpLocks/>
              <a:endCxn id="600" idx="2"/>
            </p:cNvCxnSpPr>
            <p:nvPr/>
          </p:nvCxnSpPr>
          <p:spPr>
            <a:xfrm flipH="1">
              <a:off x="6951567" y="2459188"/>
              <a:ext cx="1244188" cy="1154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6" name="Straight Arrow Connector 735">
              <a:extLst>
                <a:ext uri="{FF2B5EF4-FFF2-40B4-BE49-F238E27FC236}">
                  <a16:creationId xmlns:a16="http://schemas.microsoft.com/office/drawing/2014/main" id="{8F153662-AF0B-4027-9430-97EFA3A0F1CB}"/>
                </a:ext>
              </a:extLst>
            </p:cNvPr>
            <p:cNvCxnSpPr>
              <a:cxnSpLocks/>
              <a:endCxn id="600" idx="2"/>
            </p:cNvCxnSpPr>
            <p:nvPr/>
          </p:nvCxnSpPr>
          <p:spPr>
            <a:xfrm flipH="1">
              <a:off x="6951567" y="1983105"/>
              <a:ext cx="1244188" cy="48762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9" name="TextBox 748">
            <a:extLst>
              <a:ext uri="{FF2B5EF4-FFF2-40B4-BE49-F238E27FC236}">
                <a16:creationId xmlns:a16="http://schemas.microsoft.com/office/drawing/2014/main" id="{C1917F42-0189-46C5-8415-3624D1305D9D}"/>
              </a:ext>
            </a:extLst>
          </p:cNvPr>
          <p:cNvSpPr txBox="1"/>
          <p:nvPr/>
        </p:nvSpPr>
        <p:spPr>
          <a:xfrm>
            <a:off x="1717684" y="1068540"/>
            <a:ext cx="1672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Generator</a:t>
            </a:r>
          </a:p>
        </p:txBody>
      </p:sp>
      <p:sp>
        <p:nvSpPr>
          <p:cNvPr id="750" name="TextBox 749">
            <a:extLst>
              <a:ext uri="{FF2B5EF4-FFF2-40B4-BE49-F238E27FC236}">
                <a16:creationId xmlns:a16="http://schemas.microsoft.com/office/drawing/2014/main" id="{5D772579-328F-4067-9E96-4DEF2D85D55C}"/>
              </a:ext>
            </a:extLst>
          </p:cNvPr>
          <p:cNvSpPr txBox="1"/>
          <p:nvPr/>
        </p:nvSpPr>
        <p:spPr>
          <a:xfrm>
            <a:off x="9110650" y="1601940"/>
            <a:ext cx="2144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Discriminator</a:t>
            </a:r>
          </a:p>
        </p:txBody>
      </p:sp>
      <p:pic>
        <p:nvPicPr>
          <p:cNvPr id="310" name="Picture 309">
            <a:extLst>
              <a:ext uri="{FF2B5EF4-FFF2-40B4-BE49-F238E27FC236}">
                <a16:creationId xmlns:a16="http://schemas.microsoft.com/office/drawing/2014/main" id="{BB6893B9-3731-4C2F-B137-EA427F407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</a:extLst>
          </a:blip>
          <a:srcRect l="1891" t="27250" r="82044" b="24943"/>
          <a:stretch/>
        </p:blipFill>
        <p:spPr>
          <a:xfrm>
            <a:off x="3390130" y="1782362"/>
            <a:ext cx="1958670" cy="1942873"/>
          </a:xfrm>
          <a:prstGeom prst="rect">
            <a:avLst/>
          </a:prstGeom>
        </p:spPr>
      </p:pic>
      <p:pic>
        <p:nvPicPr>
          <p:cNvPr id="311" name="Picture 310">
            <a:extLst>
              <a:ext uri="{FF2B5EF4-FFF2-40B4-BE49-F238E27FC236}">
                <a16:creationId xmlns:a16="http://schemas.microsoft.com/office/drawing/2014/main" id="{29BFB1BE-2E70-4A9A-A7C3-A8FDE6FEC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</a:extLst>
          </a:blip>
          <a:srcRect l="1891" t="27250" r="82044" b="24943"/>
          <a:stretch/>
        </p:blipFill>
        <p:spPr>
          <a:xfrm>
            <a:off x="7194993" y="1167641"/>
            <a:ext cx="1522784" cy="1510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E0E9E0-D019-48B9-BAA1-C0122BEEB7DA}"/>
                  </a:ext>
                </a:extLst>
              </p:cNvPr>
              <p:cNvSpPr txBox="1"/>
              <p:nvPr/>
            </p:nvSpPr>
            <p:spPr>
              <a:xfrm>
                <a:off x="76200" y="2522966"/>
                <a:ext cx="15558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E0E9E0-D019-48B9-BAA1-C0122BEEB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2522966"/>
                <a:ext cx="1555811" cy="461665"/>
              </a:xfrm>
              <a:prstGeom prst="rect">
                <a:avLst/>
              </a:prstGeom>
              <a:blipFill>
                <a:blip r:embed="rId7"/>
                <a:stretch>
                  <a:fillRect r="-78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TextBox 313">
            <a:extLst>
              <a:ext uri="{FF2B5EF4-FFF2-40B4-BE49-F238E27FC236}">
                <a16:creationId xmlns:a16="http://schemas.microsoft.com/office/drawing/2014/main" id="{3F17648F-E468-457C-8D05-E5E769A4870D}"/>
              </a:ext>
            </a:extLst>
          </p:cNvPr>
          <p:cNvSpPr txBox="1"/>
          <p:nvPr/>
        </p:nvSpPr>
        <p:spPr>
          <a:xfrm>
            <a:off x="11198023" y="2594701"/>
            <a:ext cx="8415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Fake</a:t>
            </a:r>
          </a:p>
          <a:p>
            <a:pPr algn="ctr"/>
            <a:r>
              <a:rPr lang="en-US" sz="2800" dirty="0"/>
              <a:t>Or</a:t>
            </a:r>
          </a:p>
          <a:p>
            <a:pPr algn="ctr"/>
            <a:r>
              <a:rPr lang="en-US" sz="2800" dirty="0"/>
              <a:t>Real</a:t>
            </a:r>
          </a:p>
        </p:txBody>
      </p:sp>
      <p:pic>
        <p:nvPicPr>
          <p:cNvPr id="291" name="Picture 290">
            <a:extLst>
              <a:ext uri="{FF2B5EF4-FFF2-40B4-BE49-F238E27FC236}">
                <a16:creationId xmlns:a16="http://schemas.microsoft.com/office/drawing/2014/main" id="{1FA1E827-9AEC-42A2-8504-FD543D6B2A5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91" t="27250" r="82044" b="24943"/>
          <a:stretch/>
        </p:blipFill>
        <p:spPr>
          <a:xfrm>
            <a:off x="7185520" y="3819033"/>
            <a:ext cx="1522784" cy="1510502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6BF914A-DE88-41EE-817A-F5A3AA328093}"/>
              </a:ext>
            </a:extLst>
          </p:cNvPr>
          <p:cNvCxnSpPr>
            <a:stCxn id="310" idx="3"/>
            <a:endCxn id="311" idx="1"/>
          </p:cNvCxnSpPr>
          <p:nvPr/>
        </p:nvCxnSpPr>
        <p:spPr>
          <a:xfrm flipV="1">
            <a:off x="5348800" y="1922892"/>
            <a:ext cx="1846193" cy="8309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40DCAA6-1DF7-456B-AE2E-56A19055A0FC}"/>
              </a:ext>
            </a:extLst>
          </p:cNvPr>
          <p:cNvSpPr txBox="1"/>
          <p:nvPr/>
        </p:nvSpPr>
        <p:spPr>
          <a:xfrm>
            <a:off x="7247894" y="2648602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Fake data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540CA3A0-0623-48D9-ADAE-0D162D59AEC5}"/>
              </a:ext>
            </a:extLst>
          </p:cNvPr>
          <p:cNvSpPr txBox="1"/>
          <p:nvPr/>
        </p:nvSpPr>
        <p:spPr>
          <a:xfrm>
            <a:off x="7286588" y="5329535"/>
            <a:ext cx="1339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Real 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A27DFA-08DD-4A32-92B5-791D1BBBA180}"/>
              </a:ext>
            </a:extLst>
          </p:cNvPr>
          <p:cNvSpPr txBox="1"/>
          <p:nvPr/>
        </p:nvSpPr>
        <p:spPr>
          <a:xfrm>
            <a:off x="0" y="4696588"/>
            <a:ext cx="6909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generator and discriminator “fight” each other.</a:t>
            </a:r>
          </a:p>
          <a:p>
            <a:r>
              <a:rPr lang="en-US" sz="2400" dirty="0"/>
              <a:t>The generator keeps learning to fool the discriminator</a:t>
            </a:r>
          </a:p>
          <a:p>
            <a:r>
              <a:rPr lang="en-US" sz="2400" dirty="0"/>
              <a:t>Discriminator keeps learning to detect fake images</a:t>
            </a:r>
          </a:p>
        </p:txBody>
      </p:sp>
    </p:spTree>
    <p:extLst>
      <p:ext uri="{BB962C8B-B14F-4D97-AF65-F5344CB8AC3E}">
        <p14:creationId xmlns:p14="http://schemas.microsoft.com/office/powerpoint/2010/main" val="279206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986"/>
    </mc:Choice>
    <mc:Fallback xmlns="">
      <p:transition spd="slow" advTm="9398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EE202-79E2-41E0-972A-EF76618C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https://thispersondoesnotexist.com/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36649-C78B-4D78-B8DC-D851FEBF2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B2723D-2B5B-4E3F-87DE-96F49C28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6305"/>
            <a:ext cx="5334000" cy="533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DF8E69-6E02-4941-AAFC-81D43B4CB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364" y="914400"/>
            <a:ext cx="5444836" cy="54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5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05"/>
    </mc:Choice>
    <mc:Fallback xmlns="">
      <p:transition spd="slow" advTm="2760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D5F683-A79B-442B-9904-072746EF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Conditional 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A5699-3823-41D7-A52B-61886050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51D9D2-4C39-44B6-96FE-2A5C575B9A5A}"/>
              </a:ext>
            </a:extLst>
          </p:cNvPr>
          <p:cNvGrpSpPr>
            <a:grpSpLocks noChangeAspect="1"/>
          </p:cNvGrpSpPr>
          <p:nvPr/>
        </p:nvGrpSpPr>
        <p:grpSpPr>
          <a:xfrm>
            <a:off x="9128147" y="2221963"/>
            <a:ext cx="2043599" cy="2130470"/>
            <a:chOff x="603219" y="906884"/>
            <a:chExt cx="4829841" cy="5035151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3285097-3CFF-4D07-8C46-0B27E82A12E6}"/>
                </a:ext>
              </a:extLst>
            </p:cNvPr>
            <p:cNvSpPr/>
            <p:nvPr/>
          </p:nvSpPr>
          <p:spPr>
            <a:xfrm>
              <a:off x="3640233" y="2335134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89E71F6-19D5-416D-AB3B-86F0DB57644F}"/>
                </a:ext>
              </a:extLst>
            </p:cNvPr>
            <p:cNvSpPr/>
            <p:nvPr/>
          </p:nvSpPr>
          <p:spPr>
            <a:xfrm>
              <a:off x="3640233" y="2811217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BD3452A-A1F8-45CD-979D-8A886E62DEC9}"/>
                </a:ext>
              </a:extLst>
            </p:cNvPr>
            <p:cNvSpPr/>
            <p:nvPr/>
          </p:nvSpPr>
          <p:spPr>
            <a:xfrm>
              <a:off x="3640233" y="328730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EF4109A-4489-4CE4-8279-8395B486BC6B}"/>
                </a:ext>
              </a:extLst>
            </p:cNvPr>
            <p:cNvSpPr/>
            <p:nvPr/>
          </p:nvSpPr>
          <p:spPr>
            <a:xfrm>
              <a:off x="3640233" y="4239465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A9686E2-A46A-46F1-9934-C6518B165623}"/>
                </a:ext>
              </a:extLst>
            </p:cNvPr>
            <p:cNvSpPr/>
            <p:nvPr/>
          </p:nvSpPr>
          <p:spPr>
            <a:xfrm>
              <a:off x="3640233" y="3763382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280B8D8-E9DF-47B6-BFC2-595A0256CE84}"/>
                </a:ext>
              </a:extLst>
            </p:cNvPr>
            <p:cNvSpPr/>
            <p:nvPr/>
          </p:nvSpPr>
          <p:spPr>
            <a:xfrm>
              <a:off x="5158740" y="328730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EF79998-402E-4C38-876F-D60F5D42E7E1}"/>
                </a:ext>
              </a:extLst>
            </p:cNvPr>
            <p:cNvSpPr/>
            <p:nvPr/>
          </p:nvSpPr>
          <p:spPr>
            <a:xfrm>
              <a:off x="603219" y="906884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4BAF790-D0BA-499E-AD33-59383B864B64}"/>
                </a:ext>
              </a:extLst>
            </p:cNvPr>
            <p:cNvSpPr/>
            <p:nvPr/>
          </p:nvSpPr>
          <p:spPr>
            <a:xfrm>
              <a:off x="603219" y="1382967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D2EEB91-8D2E-46D5-86CA-3E80A10AC2B0}"/>
                </a:ext>
              </a:extLst>
            </p:cNvPr>
            <p:cNvSpPr/>
            <p:nvPr/>
          </p:nvSpPr>
          <p:spPr>
            <a:xfrm>
              <a:off x="603219" y="185905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C3BD0DE-5FAC-493F-8295-DC8273DF0D79}"/>
                </a:ext>
              </a:extLst>
            </p:cNvPr>
            <p:cNvSpPr/>
            <p:nvPr/>
          </p:nvSpPr>
          <p:spPr>
            <a:xfrm>
              <a:off x="603219" y="2811215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806DB7D-A685-42E4-8E99-D20448F22BC7}"/>
                </a:ext>
              </a:extLst>
            </p:cNvPr>
            <p:cNvSpPr/>
            <p:nvPr/>
          </p:nvSpPr>
          <p:spPr>
            <a:xfrm>
              <a:off x="603219" y="328730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5AFAE2E-84D7-46DE-BD32-4380CF36384F}"/>
                </a:ext>
              </a:extLst>
            </p:cNvPr>
            <p:cNvSpPr/>
            <p:nvPr/>
          </p:nvSpPr>
          <p:spPr>
            <a:xfrm>
              <a:off x="603219" y="3763381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5118E98-A88C-44E7-9B91-D0EE824FF14F}"/>
                </a:ext>
              </a:extLst>
            </p:cNvPr>
            <p:cNvSpPr/>
            <p:nvPr/>
          </p:nvSpPr>
          <p:spPr>
            <a:xfrm>
              <a:off x="603219" y="4239463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4EBFD58-0BFE-4103-82A6-775727195892}"/>
                </a:ext>
              </a:extLst>
            </p:cNvPr>
            <p:cNvSpPr/>
            <p:nvPr/>
          </p:nvSpPr>
          <p:spPr>
            <a:xfrm>
              <a:off x="603219" y="4715546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E0C89A-9757-450C-AF41-E703AACFAAE6}"/>
                </a:ext>
              </a:extLst>
            </p:cNvPr>
            <p:cNvSpPr/>
            <p:nvPr/>
          </p:nvSpPr>
          <p:spPr>
            <a:xfrm>
              <a:off x="603219" y="5191629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9AE33B2-4A04-4470-8B75-E956ADCDBD8C}"/>
                </a:ext>
              </a:extLst>
            </p:cNvPr>
            <p:cNvSpPr/>
            <p:nvPr/>
          </p:nvSpPr>
          <p:spPr>
            <a:xfrm>
              <a:off x="603219" y="5667715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CF0B53-9505-4938-902B-F6F9C54BCDCE}"/>
                </a:ext>
              </a:extLst>
            </p:cNvPr>
            <p:cNvSpPr/>
            <p:nvPr/>
          </p:nvSpPr>
          <p:spPr>
            <a:xfrm>
              <a:off x="603219" y="2335132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ECEB8F-8098-4894-8A21-150E2AC48E94}"/>
                </a:ext>
              </a:extLst>
            </p:cNvPr>
            <p:cNvSpPr/>
            <p:nvPr/>
          </p:nvSpPr>
          <p:spPr>
            <a:xfrm>
              <a:off x="2121726" y="1859051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06F970-5413-42A2-8773-971A8465554F}"/>
                </a:ext>
              </a:extLst>
            </p:cNvPr>
            <p:cNvSpPr/>
            <p:nvPr/>
          </p:nvSpPr>
          <p:spPr>
            <a:xfrm>
              <a:off x="2121726" y="2335134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21D7975-DB1F-4C38-AD6F-20873ED1421C}"/>
                </a:ext>
              </a:extLst>
            </p:cNvPr>
            <p:cNvSpPr/>
            <p:nvPr/>
          </p:nvSpPr>
          <p:spPr>
            <a:xfrm>
              <a:off x="2121726" y="2811217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569D00F-AB67-4427-A407-2D8D1CF40954}"/>
                </a:ext>
              </a:extLst>
            </p:cNvPr>
            <p:cNvSpPr/>
            <p:nvPr/>
          </p:nvSpPr>
          <p:spPr>
            <a:xfrm>
              <a:off x="2121726" y="3763382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1D0F506-5990-4347-9565-955FB5A958DB}"/>
                </a:ext>
              </a:extLst>
            </p:cNvPr>
            <p:cNvSpPr/>
            <p:nvPr/>
          </p:nvSpPr>
          <p:spPr>
            <a:xfrm>
              <a:off x="2121726" y="4239465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0E365A3-6597-4293-8618-7F57133A5814}"/>
                </a:ext>
              </a:extLst>
            </p:cNvPr>
            <p:cNvSpPr/>
            <p:nvPr/>
          </p:nvSpPr>
          <p:spPr>
            <a:xfrm>
              <a:off x="2121726" y="4715548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873A3E4-3FE8-423B-B8F2-683C117DC495}"/>
                </a:ext>
              </a:extLst>
            </p:cNvPr>
            <p:cNvSpPr/>
            <p:nvPr/>
          </p:nvSpPr>
          <p:spPr>
            <a:xfrm>
              <a:off x="2121726" y="328730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49903AFC-DBA5-4F32-AB6E-192FFA0ACDAB}"/>
                </a:ext>
              </a:extLst>
            </p:cNvPr>
            <p:cNvCxnSpPr>
              <a:cxnSpLocks/>
              <a:stCxn id="2" idx="6"/>
              <a:endCxn id="18" idx="2"/>
            </p:cNvCxnSpPr>
            <p:nvPr/>
          </p:nvCxnSpPr>
          <p:spPr>
            <a:xfrm>
              <a:off x="877539" y="1044044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9004F46-C864-4913-98BE-A44E4218145C}"/>
                </a:ext>
              </a:extLst>
            </p:cNvPr>
            <p:cNvCxnSpPr>
              <a:cxnSpLocks/>
              <a:stCxn id="2" idx="6"/>
              <a:endCxn id="19" idx="2"/>
            </p:cNvCxnSpPr>
            <p:nvPr/>
          </p:nvCxnSpPr>
          <p:spPr>
            <a:xfrm>
              <a:off x="877539" y="1044044"/>
              <a:ext cx="1244187" cy="1428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1BDD673C-9254-4B7E-9389-485411C15BFE}"/>
                </a:ext>
              </a:extLst>
            </p:cNvPr>
            <p:cNvCxnSpPr>
              <a:cxnSpLocks/>
              <a:stCxn id="2" idx="6"/>
              <a:endCxn id="20" idx="2"/>
            </p:cNvCxnSpPr>
            <p:nvPr/>
          </p:nvCxnSpPr>
          <p:spPr>
            <a:xfrm>
              <a:off x="877539" y="1044044"/>
              <a:ext cx="1244187" cy="1904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D5F9725-F3DA-414A-A2FF-9AC5100AE722}"/>
                </a:ext>
              </a:extLst>
            </p:cNvPr>
            <p:cNvCxnSpPr>
              <a:cxnSpLocks/>
              <a:stCxn id="2" idx="6"/>
              <a:endCxn id="28" idx="2"/>
            </p:cNvCxnSpPr>
            <p:nvPr/>
          </p:nvCxnSpPr>
          <p:spPr>
            <a:xfrm>
              <a:off x="877539" y="1044044"/>
              <a:ext cx="1244187" cy="2380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9DE959F0-16C0-435C-8BAB-9E5ADEF5C59D}"/>
                </a:ext>
              </a:extLst>
            </p:cNvPr>
            <p:cNvCxnSpPr>
              <a:cxnSpLocks/>
              <a:stCxn id="2" idx="6"/>
              <a:endCxn id="21" idx="2"/>
            </p:cNvCxnSpPr>
            <p:nvPr/>
          </p:nvCxnSpPr>
          <p:spPr>
            <a:xfrm>
              <a:off x="877539" y="1044044"/>
              <a:ext cx="1244187" cy="28564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BC82462F-941B-4084-BE03-80A76CFFAC8D}"/>
                </a:ext>
              </a:extLst>
            </p:cNvPr>
            <p:cNvCxnSpPr>
              <a:cxnSpLocks/>
              <a:stCxn id="2" idx="6"/>
              <a:endCxn id="22" idx="2"/>
            </p:cNvCxnSpPr>
            <p:nvPr/>
          </p:nvCxnSpPr>
          <p:spPr>
            <a:xfrm>
              <a:off x="877539" y="1044044"/>
              <a:ext cx="1244187" cy="3332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E2F6E81-CD56-4288-9BCA-08E3FF01A529}"/>
                </a:ext>
              </a:extLst>
            </p:cNvPr>
            <p:cNvCxnSpPr>
              <a:cxnSpLocks/>
              <a:stCxn id="2" idx="6"/>
              <a:endCxn id="23" idx="2"/>
            </p:cNvCxnSpPr>
            <p:nvPr/>
          </p:nvCxnSpPr>
          <p:spPr>
            <a:xfrm>
              <a:off x="877539" y="1044044"/>
              <a:ext cx="1244187" cy="38086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6DE0B632-94FE-44AF-B0B0-8B2E94AD379E}"/>
                </a:ext>
              </a:extLst>
            </p:cNvPr>
            <p:cNvCxnSpPr>
              <a:cxnSpLocks/>
              <a:stCxn id="5" idx="6"/>
              <a:endCxn id="18" idx="2"/>
            </p:cNvCxnSpPr>
            <p:nvPr/>
          </p:nvCxnSpPr>
          <p:spPr>
            <a:xfrm>
              <a:off x="877539" y="1520127"/>
              <a:ext cx="1244187" cy="476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3F12D68D-DFB8-4A82-BC9C-07583EC572DE}"/>
                </a:ext>
              </a:extLst>
            </p:cNvPr>
            <p:cNvCxnSpPr>
              <a:cxnSpLocks/>
              <a:stCxn id="5" idx="6"/>
              <a:endCxn id="19" idx="2"/>
            </p:cNvCxnSpPr>
            <p:nvPr/>
          </p:nvCxnSpPr>
          <p:spPr>
            <a:xfrm>
              <a:off x="877539" y="1520127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23623663-948D-43CB-87FE-5E4FE03E1F1F}"/>
                </a:ext>
              </a:extLst>
            </p:cNvPr>
            <p:cNvCxnSpPr>
              <a:cxnSpLocks/>
              <a:stCxn id="5" idx="6"/>
              <a:endCxn id="20" idx="2"/>
            </p:cNvCxnSpPr>
            <p:nvPr/>
          </p:nvCxnSpPr>
          <p:spPr>
            <a:xfrm>
              <a:off x="877539" y="1520127"/>
              <a:ext cx="1244187" cy="1428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C7AA577A-3ADE-463E-9D57-073C6238586F}"/>
                </a:ext>
              </a:extLst>
            </p:cNvPr>
            <p:cNvCxnSpPr>
              <a:cxnSpLocks/>
              <a:stCxn id="5" idx="6"/>
              <a:endCxn id="28" idx="2"/>
            </p:cNvCxnSpPr>
            <p:nvPr/>
          </p:nvCxnSpPr>
          <p:spPr>
            <a:xfrm>
              <a:off x="877539" y="1520127"/>
              <a:ext cx="1244187" cy="1904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7CE56781-3F53-41F2-A979-51C00E840203}"/>
                </a:ext>
              </a:extLst>
            </p:cNvPr>
            <p:cNvCxnSpPr>
              <a:cxnSpLocks/>
              <a:stCxn id="5" idx="6"/>
              <a:endCxn id="21" idx="2"/>
            </p:cNvCxnSpPr>
            <p:nvPr/>
          </p:nvCxnSpPr>
          <p:spPr>
            <a:xfrm>
              <a:off x="877539" y="1520127"/>
              <a:ext cx="1244187" cy="2380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FACF40A1-B811-4F9B-A0AF-B63023A64DD8}"/>
                </a:ext>
              </a:extLst>
            </p:cNvPr>
            <p:cNvCxnSpPr>
              <a:cxnSpLocks/>
              <a:stCxn id="5" idx="6"/>
              <a:endCxn id="22" idx="2"/>
            </p:cNvCxnSpPr>
            <p:nvPr/>
          </p:nvCxnSpPr>
          <p:spPr>
            <a:xfrm>
              <a:off x="877539" y="1520127"/>
              <a:ext cx="1244187" cy="28564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A6DD29D8-D898-4C97-9FE5-521D39A04565}"/>
                </a:ext>
              </a:extLst>
            </p:cNvPr>
            <p:cNvCxnSpPr>
              <a:cxnSpLocks/>
              <a:stCxn id="5" idx="6"/>
              <a:endCxn id="23" idx="2"/>
            </p:cNvCxnSpPr>
            <p:nvPr/>
          </p:nvCxnSpPr>
          <p:spPr>
            <a:xfrm>
              <a:off x="877539" y="1520127"/>
              <a:ext cx="1244187" cy="3332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AB192E7F-AF78-4B87-906B-5CDC68725E83}"/>
                </a:ext>
              </a:extLst>
            </p:cNvPr>
            <p:cNvCxnSpPr>
              <a:cxnSpLocks/>
              <a:stCxn id="6" idx="6"/>
              <a:endCxn id="18" idx="2"/>
            </p:cNvCxnSpPr>
            <p:nvPr/>
          </p:nvCxnSpPr>
          <p:spPr>
            <a:xfrm>
              <a:off x="877539" y="1996210"/>
              <a:ext cx="12441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A4FDFB12-DCFD-4767-ADB1-3C136440E469}"/>
                </a:ext>
              </a:extLst>
            </p:cNvPr>
            <p:cNvCxnSpPr>
              <a:cxnSpLocks/>
              <a:stCxn id="6" idx="6"/>
              <a:endCxn id="19" idx="2"/>
            </p:cNvCxnSpPr>
            <p:nvPr/>
          </p:nvCxnSpPr>
          <p:spPr>
            <a:xfrm>
              <a:off x="877539" y="1996210"/>
              <a:ext cx="1244187" cy="476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54375DE7-EB41-4133-B3FC-1336D766DD4D}"/>
                </a:ext>
              </a:extLst>
            </p:cNvPr>
            <p:cNvCxnSpPr>
              <a:cxnSpLocks/>
              <a:stCxn id="6" idx="6"/>
              <a:endCxn id="20" idx="2"/>
            </p:cNvCxnSpPr>
            <p:nvPr/>
          </p:nvCxnSpPr>
          <p:spPr>
            <a:xfrm>
              <a:off x="877539" y="1996210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74501977-5B72-48F1-9180-3BFB6BBF0105}"/>
                </a:ext>
              </a:extLst>
            </p:cNvPr>
            <p:cNvCxnSpPr>
              <a:cxnSpLocks/>
              <a:stCxn id="6" idx="6"/>
              <a:endCxn id="28" idx="2"/>
            </p:cNvCxnSpPr>
            <p:nvPr/>
          </p:nvCxnSpPr>
          <p:spPr>
            <a:xfrm>
              <a:off x="877539" y="1996210"/>
              <a:ext cx="1244187" cy="1428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F0D398BD-58EE-4665-B0BB-5D330047FBCC}"/>
                </a:ext>
              </a:extLst>
            </p:cNvPr>
            <p:cNvCxnSpPr>
              <a:cxnSpLocks/>
              <a:stCxn id="6" idx="6"/>
              <a:endCxn id="21" idx="2"/>
            </p:cNvCxnSpPr>
            <p:nvPr/>
          </p:nvCxnSpPr>
          <p:spPr>
            <a:xfrm>
              <a:off x="877539" y="1996210"/>
              <a:ext cx="1244187" cy="1904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CEF39A46-3F1A-45C9-BDBE-D1124B86DF5A}"/>
                </a:ext>
              </a:extLst>
            </p:cNvPr>
            <p:cNvCxnSpPr>
              <a:cxnSpLocks/>
              <a:stCxn id="6" idx="6"/>
              <a:endCxn id="22" idx="2"/>
            </p:cNvCxnSpPr>
            <p:nvPr/>
          </p:nvCxnSpPr>
          <p:spPr>
            <a:xfrm>
              <a:off x="877539" y="1996210"/>
              <a:ext cx="1244187" cy="2380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9E0FA452-73CC-48F7-87E8-FE31DC35629D}"/>
                </a:ext>
              </a:extLst>
            </p:cNvPr>
            <p:cNvCxnSpPr>
              <a:cxnSpLocks/>
              <a:stCxn id="6" idx="6"/>
              <a:endCxn id="23" idx="2"/>
            </p:cNvCxnSpPr>
            <p:nvPr/>
          </p:nvCxnSpPr>
          <p:spPr>
            <a:xfrm>
              <a:off x="877539" y="1996210"/>
              <a:ext cx="1244187" cy="28564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703DE61E-2AB7-4B21-A698-468385835F17}"/>
                </a:ext>
              </a:extLst>
            </p:cNvPr>
            <p:cNvCxnSpPr>
              <a:cxnSpLocks/>
              <a:stCxn id="14" idx="6"/>
              <a:endCxn id="18" idx="2"/>
            </p:cNvCxnSpPr>
            <p:nvPr/>
          </p:nvCxnSpPr>
          <p:spPr>
            <a:xfrm flipV="1">
              <a:off x="877539" y="1996211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5939DA89-DEA6-4776-8B75-445F21D590B7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877539" y="2472292"/>
              <a:ext cx="12441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E283E7E9-B19D-46D8-8310-F8B54F8AE6BE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877539" y="2472292"/>
              <a:ext cx="1244187" cy="476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BB1CECA4-10E3-470B-8B54-B58081DEF86E}"/>
                </a:ext>
              </a:extLst>
            </p:cNvPr>
            <p:cNvCxnSpPr>
              <a:cxnSpLocks/>
              <a:stCxn id="14" idx="6"/>
              <a:endCxn id="28" idx="2"/>
            </p:cNvCxnSpPr>
            <p:nvPr/>
          </p:nvCxnSpPr>
          <p:spPr>
            <a:xfrm>
              <a:off x="877539" y="2472292"/>
              <a:ext cx="1244187" cy="9521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30E155D-9C64-4466-9B19-C492FDDF20DC}"/>
                </a:ext>
              </a:extLst>
            </p:cNvPr>
            <p:cNvCxnSpPr>
              <a:cxnSpLocks/>
              <a:stCxn id="14" idx="6"/>
              <a:endCxn id="21" idx="2"/>
            </p:cNvCxnSpPr>
            <p:nvPr/>
          </p:nvCxnSpPr>
          <p:spPr>
            <a:xfrm>
              <a:off x="877539" y="2472292"/>
              <a:ext cx="1244187" cy="1428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4FF2D40-04F0-4986-ADC7-841A1AAAF252}"/>
                </a:ext>
              </a:extLst>
            </p:cNvPr>
            <p:cNvCxnSpPr>
              <a:cxnSpLocks/>
              <a:stCxn id="14" idx="6"/>
              <a:endCxn id="22" idx="2"/>
            </p:cNvCxnSpPr>
            <p:nvPr/>
          </p:nvCxnSpPr>
          <p:spPr>
            <a:xfrm>
              <a:off x="877539" y="2472292"/>
              <a:ext cx="1244187" cy="1904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92A0635F-3139-4302-B454-BDA911593193}"/>
                </a:ext>
              </a:extLst>
            </p:cNvPr>
            <p:cNvCxnSpPr>
              <a:cxnSpLocks/>
              <a:stCxn id="14" idx="6"/>
              <a:endCxn id="23" idx="2"/>
            </p:cNvCxnSpPr>
            <p:nvPr/>
          </p:nvCxnSpPr>
          <p:spPr>
            <a:xfrm>
              <a:off x="877539" y="2472292"/>
              <a:ext cx="1244187" cy="2380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0F483755-0B2D-4481-97C7-DF9FB08A0105}"/>
                </a:ext>
              </a:extLst>
            </p:cNvPr>
            <p:cNvCxnSpPr>
              <a:cxnSpLocks/>
              <a:stCxn id="7" idx="6"/>
              <a:endCxn id="18" idx="2"/>
            </p:cNvCxnSpPr>
            <p:nvPr/>
          </p:nvCxnSpPr>
          <p:spPr>
            <a:xfrm flipV="1">
              <a:off x="877539" y="1996211"/>
              <a:ext cx="1244187" cy="952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6F841989-C48E-4E43-A585-088D935D65C9}"/>
                </a:ext>
              </a:extLst>
            </p:cNvPr>
            <p:cNvCxnSpPr>
              <a:cxnSpLocks/>
              <a:stCxn id="7" idx="6"/>
              <a:endCxn id="19" idx="2"/>
            </p:cNvCxnSpPr>
            <p:nvPr/>
          </p:nvCxnSpPr>
          <p:spPr>
            <a:xfrm flipV="1">
              <a:off x="877539" y="2472294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FAB43997-E6EA-45E5-B4DA-DCA541F1D725}"/>
                </a:ext>
              </a:extLst>
            </p:cNvPr>
            <p:cNvCxnSpPr>
              <a:cxnSpLocks/>
              <a:stCxn id="7" idx="6"/>
              <a:endCxn id="20" idx="2"/>
            </p:cNvCxnSpPr>
            <p:nvPr/>
          </p:nvCxnSpPr>
          <p:spPr>
            <a:xfrm>
              <a:off x="877539" y="2948375"/>
              <a:ext cx="12441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AB7C20F5-8F01-408C-BDEC-8C1529044AE7}"/>
                </a:ext>
              </a:extLst>
            </p:cNvPr>
            <p:cNvCxnSpPr>
              <a:cxnSpLocks/>
              <a:stCxn id="7" idx="6"/>
              <a:endCxn id="28" idx="2"/>
            </p:cNvCxnSpPr>
            <p:nvPr/>
          </p:nvCxnSpPr>
          <p:spPr>
            <a:xfrm>
              <a:off x="877539" y="2948375"/>
              <a:ext cx="1244187" cy="476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844B7DF-8C68-4E9D-9E7F-EF293AF88E02}"/>
                </a:ext>
              </a:extLst>
            </p:cNvPr>
            <p:cNvCxnSpPr>
              <a:cxnSpLocks/>
              <a:stCxn id="7" idx="6"/>
              <a:endCxn id="21" idx="2"/>
            </p:cNvCxnSpPr>
            <p:nvPr/>
          </p:nvCxnSpPr>
          <p:spPr>
            <a:xfrm>
              <a:off x="877539" y="2948375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723C7E97-DF4B-483A-B9F6-361D3F988655}"/>
                </a:ext>
              </a:extLst>
            </p:cNvPr>
            <p:cNvCxnSpPr>
              <a:cxnSpLocks/>
              <a:stCxn id="7" idx="6"/>
              <a:endCxn id="22" idx="2"/>
            </p:cNvCxnSpPr>
            <p:nvPr/>
          </p:nvCxnSpPr>
          <p:spPr>
            <a:xfrm>
              <a:off x="877539" y="2948375"/>
              <a:ext cx="1244187" cy="1428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FC57609F-1B0E-4CEC-A916-51612EFD86AA}"/>
                </a:ext>
              </a:extLst>
            </p:cNvPr>
            <p:cNvCxnSpPr>
              <a:cxnSpLocks/>
              <a:stCxn id="7" idx="6"/>
              <a:endCxn id="23" idx="2"/>
            </p:cNvCxnSpPr>
            <p:nvPr/>
          </p:nvCxnSpPr>
          <p:spPr>
            <a:xfrm>
              <a:off x="877539" y="2948375"/>
              <a:ext cx="1244187" cy="1904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2F98BCE0-BA3B-4D90-8415-72C445DCB03F}"/>
                </a:ext>
              </a:extLst>
            </p:cNvPr>
            <p:cNvCxnSpPr>
              <a:cxnSpLocks/>
              <a:stCxn id="8" idx="6"/>
              <a:endCxn id="18" idx="2"/>
            </p:cNvCxnSpPr>
            <p:nvPr/>
          </p:nvCxnSpPr>
          <p:spPr>
            <a:xfrm flipV="1">
              <a:off x="877539" y="1996211"/>
              <a:ext cx="1244187" cy="1428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A514472B-4C25-4450-81F3-59EFDF0F277E}"/>
                </a:ext>
              </a:extLst>
            </p:cNvPr>
            <p:cNvCxnSpPr>
              <a:cxnSpLocks/>
              <a:stCxn id="8" idx="6"/>
              <a:endCxn id="19" idx="2"/>
            </p:cNvCxnSpPr>
            <p:nvPr/>
          </p:nvCxnSpPr>
          <p:spPr>
            <a:xfrm flipV="1">
              <a:off x="877539" y="2472294"/>
              <a:ext cx="1244187" cy="952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1F955012-E691-4AA6-966F-66BF6B10E727}"/>
                </a:ext>
              </a:extLst>
            </p:cNvPr>
            <p:cNvCxnSpPr>
              <a:cxnSpLocks/>
              <a:stCxn id="8" idx="6"/>
              <a:endCxn id="20" idx="2"/>
            </p:cNvCxnSpPr>
            <p:nvPr/>
          </p:nvCxnSpPr>
          <p:spPr>
            <a:xfrm flipV="1">
              <a:off x="877539" y="2948377"/>
              <a:ext cx="1244187" cy="4760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CA836767-290D-4C4A-B490-47B7D41EDA34}"/>
                </a:ext>
              </a:extLst>
            </p:cNvPr>
            <p:cNvCxnSpPr>
              <a:cxnSpLocks/>
              <a:stCxn id="8" idx="6"/>
              <a:endCxn id="28" idx="2"/>
            </p:cNvCxnSpPr>
            <p:nvPr/>
          </p:nvCxnSpPr>
          <p:spPr>
            <a:xfrm>
              <a:off x="877539" y="3424460"/>
              <a:ext cx="1244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740D992D-16F9-4104-B1E1-199386DC845E}"/>
                </a:ext>
              </a:extLst>
            </p:cNvPr>
            <p:cNvCxnSpPr>
              <a:cxnSpLocks/>
              <a:stCxn id="8" idx="6"/>
              <a:endCxn id="21" idx="2"/>
            </p:cNvCxnSpPr>
            <p:nvPr/>
          </p:nvCxnSpPr>
          <p:spPr>
            <a:xfrm>
              <a:off x="877539" y="3424460"/>
              <a:ext cx="1244187" cy="476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5FD6E0B5-41EE-4760-AFC2-AF7FEF1934A5}"/>
                </a:ext>
              </a:extLst>
            </p:cNvPr>
            <p:cNvCxnSpPr>
              <a:cxnSpLocks/>
              <a:stCxn id="8" idx="6"/>
              <a:endCxn id="22" idx="2"/>
            </p:cNvCxnSpPr>
            <p:nvPr/>
          </p:nvCxnSpPr>
          <p:spPr>
            <a:xfrm>
              <a:off x="877539" y="3424460"/>
              <a:ext cx="1244187" cy="9521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9BBCB6DD-7FFB-456D-8969-716392BEA6B4}"/>
                </a:ext>
              </a:extLst>
            </p:cNvPr>
            <p:cNvCxnSpPr>
              <a:cxnSpLocks/>
              <a:stCxn id="8" idx="6"/>
              <a:endCxn id="23" idx="2"/>
            </p:cNvCxnSpPr>
            <p:nvPr/>
          </p:nvCxnSpPr>
          <p:spPr>
            <a:xfrm>
              <a:off x="877539" y="3424460"/>
              <a:ext cx="1244187" cy="1428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B129B78D-154F-4B65-AB0E-C0F024559063}"/>
                </a:ext>
              </a:extLst>
            </p:cNvPr>
            <p:cNvCxnSpPr>
              <a:cxnSpLocks/>
              <a:stCxn id="9" idx="6"/>
              <a:endCxn id="18" idx="2"/>
            </p:cNvCxnSpPr>
            <p:nvPr/>
          </p:nvCxnSpPr>
          <p:spPr>
            <a:xfrm flipV="1">
              <a:off x="877539" y="1996211"/>
              <a:ext cx="1244187" cy="19043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26CA4AFF-EB01-49C9-B8A1-DBE6BC84D1D1}"/>
                </a:ext>
              </a:extLst>
            </p:cNvPr>
            <p:cNvCxnSpPr>
              <a:cxnSpLocks/>
              <a:stCxn id="9" idx="6"/>
              <a:endCxn id="19" idx="2"/>
            </p:cNvCxnSpPr>
            <p:nvPr/>
          </p:nvCxnSpPr>
          <p:spPr>
            <a:xfrm flipV="1">
              <a:off x="877539" y="2472294"/>
              <a:ext cx="1244187" cy="1428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8BE9CC58-4343-44E9-B501-3D994287A29A}"/>
                </a:ext>
              </a:extLst>
            </p:cNvPr>
            <p:cNvCxnSpPr>
              <a:cxnSpLocks/>
              <a:stCxn id="9" idx="6"/>
              <a:endCxn id="20" idx="2"/>
            </p:cNvCxnSpPr>
            <p:nvPr/>
          </p:nvCxnSpPr>
          <p:spPr>
            <a:xfrm flipV="1">
              <a:off x="877539" y="2948377"/>
              <a:ext cx="1244187" cy="952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B24526FF-01A2-4E4D-BA25-85A181A6D90F}"/>
                </a:ext>
              </a:extLst>
            </p:cNvPr>
            <p:cNvCxnSpPr>
              <a:cxnSpLocks/>
              <a:stCxn id="9" idx="6"/>
              <a:endCxn id="28" idx="2"/>
            </p:cNvCxnSpPr>
            <p:nvPr/>
          </p:nvCxnSpPr>
          <p:spPr>
            <a:xfrm flipV="1">
              <a:off x="877539" y="3424460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D2EC27C9-24EF-4197-8A04-0102A88B1864}"/>
                </a:ext>
              </a:extLst>
            </p:cNvPr>
            <p:cNvCxnSpPr>
              <a:cxnSpLocks/>
              <a:stCxn id="9" idx="6"/>
              <a:endCxn id="21" idx="2"/>
            </p:cNvCxnSpPr>
            <p:nvPr/>
          </p:nvCxnSpPr>
          <p:spPr>
            <a:xfrm>
              <a:off x="877539" y="3900541"/>
              <a:ext cx="12441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AE2FA2F5-C1AF-4696-80AD-6BEA1902A45A}"/>
                </a:ext>
              </a:extLst>
            </p:cNvPr>
            <p:cNvCxnSpPr>
              <a:cxnSpLocks/>
              <a:stCxn id="9" idx="6"/>
              <a:endCxn id="22" idx="2"/>
            </p:cNvCxnSpPr>
            <p:nvPr/>
          </p:nvCxnSpPr>
          <p:spPr>
            <a:xfrm>
              <a:off x="877539" y="3900541"/>
              <a:ext cx="1244187" cy="476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ACBFF233-DAA8-4F4E-A522-3E04E6F3251E}"/>
                </a:ext>
              </a:extLst>
            </p:cNvPr>
            <p:cNvCxnSpPr>
              <a:cxnSpLocks/>
              <a:stCxn id="9" idx="6"/>
              <a:endCxn id="23" idx="2"/>
            </p:cNvCxnSpPr>
            <p:nvPr/>
          </p:nvCxnSpPr>
          <p:spPr>
            <a:xfrm>
              <a:off x="877539" y="3900541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44DD97B2-4483-4AD0-8C73-EFEAE67760DE}"/>
                </a:ext>
              </a:extLst>
            </p:cNvPr>
            <p:cNvCxnSpPr>
              <a:cxnSpLocks/>
              <a:stCxn id="10" idx="6"/>
              <a:endCxn id="18" idx="2"/>
            </p:cNvCxnSpPr>
            <p:nvPr/>
          </p:nvCxnSpPr>
          <p:spPr>
            <a:xfrm flipV="1">
              <a:off x="877539" y="1996211"/>
              <a:ext cx="1244187" cy="2380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4B5212E7-8AD9-4D43-B50B-EA88A94603A4}"/>
                </a:ext>
              </a:extLst>
            </p:cNvPr>
            <p:cNvCxnSpPr>
              <a:cxnSpLocks/>
              <a:stCxn id="10" idx="6"/>
              <a:endCxn id="19" idx="2"/>
            </p:cNvCxnSpPr>
            <p:nvPr/>
          </p:nvCxnSpPr>
          <p:spPr>
            <a:xfrm flipV="1">
              <a:off x="877539" y="2472294"/>
              <a:ext cx="1244187" cy="19043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8FF8D07F-0FDB-4C7A-BC60-24AD864FF72B}"/>
                </a:ext>
              </a:extLst>
            </p:cNvPr>
            <p:cNvCxnSpPr>
              <a:cxnSpLocks/>
              <a:stCxn id="10" idx="6"/>
              <a:endCxn id="20" idx="2"/>
            </p:cNvCxnSpPr>
            <p:nvPr/>
          </p:nvCxnSpPr>
          <p:spPr>
            <a:xfrm flipV="1">
              <a:off x="877539" y="2948377"/>
              <a:ext cx="1244187" cy="1428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CC339030-C30F-4FF6-B069-73DD0C4D0EAA}"/>
                </a:ext>
              </a:extLst>
            </p:cNvPr>
            <p:cNvCxnSpPr>
              <a:cxnSpLocks/>
              <a:stCxn id="10" idx="6"/>
              <a:endCxn id="28" idx="2"/>
            </p:cNvCxnSpPr>
            <p:nvPr/>
          </p:nvCxnSpPr>
          <p:spPr>
            <a:xfrm flipV="1">
              <a:off x="877539" y="3424460"/>
              <a:ext cx="1244187" cy="9521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3F70E7D7-6E9C-45CB-BFDA-69FCE24020DD}"/>
                </a:ext>
              </a:extLst>
            </p:cNvPr>
            <p:cNvCxnSpPr>
              <a:cxnSpLocks/>
              <a:stCxn id="10" idx="6"/>
              <a:endCxn id="21" idx="2"/>
            </p:cNvCxnSpPr>
            <p:nvPr/>
          </p:nvCxnSpPr>
          <p:spPr>
            <a:xfrm flipV="1">
              <a:off x="877539" y="3900542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915D14F7-AE28-42B0-BF2D-ED69F2311105}"/>
                </a:ext>
              </a:extLst>
            </p:cNvPr>
            <p:cNvCxnSpPr>
              <a:cxnSpLocks/>
              <a:stCxn id="10" idx="6"/>
              <a:endCxn id="22" idx="2"/>
            </p:cNvCxnSpPr>
            <p:nvPr/>
          </p:nvCxnSpPr>
          <p:spPr>
            <a:xfrm>
              <a:off x="877539" y="4376623"/>
              <a:ext cx="12441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E1E0395D-F640-4701-8535-9CF92A1E4ADE}"/>
                </a:ext>
              </a:extLst>
            </p:cNvPr>
            <p:cNvCxnSpPr>
              <a:cxnSpLocks/>
              <a:stCxn id="10" idx="6"/>
              <a:endCxn id="23" idx="2"/>
            </p:cNvCxnSpPr>
            <p:nvPr/>
          </p:nvCxnSpPr>
          <p:spPr>
            <a:xfrm>
              <a:off x="877539" y="4376623"/>
              <a:ext cx="1244187" cy="476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1E2B5E91-C5CD-437F-9141-0C81A830D2D3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 flipV="1">
              <a:off x="877539" y="1996211"/>
              <a:ext cx="1244187" cy="2856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4F708371-49FF-4592-B359-D42FD1345723}"/>
                </a:ext>
              </a:extLst>
            </p:cNvPr>
            <p:cNvCxnSpPr>
              <a:cxnSpLocks/>
              <a:stCxn id="11" idx="6"/>
              <a:endCxn id="19" idx="2"/>
            </p:cNvCxnSpPr>
            <p:nvPr/>
          </p:nvCxnSpPr>
          <p:spPr>
            <a:xfrm flipV="1">
              <a:off x="877539" y="2472294"/>
              <a:ext cx="1244187" cy="2380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97EACEB1-B0B6-4715-ABD7-AEEF55CBF102}"/>
                </a:ext>
              </a:extLst>
            </p:cNvPr>
            <p:cNvCxnSpPr>
              <a:cxnSpLocks/>
              <a:stCxn id="11" idx="6"/>
              <a:endCxn id="20" idx="2"/>
            </p:cNvCxnSpPr>
            <p:nvPr/>
          </p:nvCxnSpPr>
          <p:spPr>
            <a:xfrm flipV="1">
              <a:off x="877539" y="2948377"/>
              <a:ext cx="1244187" cy="19043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8AAB43B3-7641-42E6-A179-012ADE8CE740}"/>
                </a:ext>
              </a:extLst>
            </p:cNvPr>
            <p:cNvCxnSpPr>
              <a:cxnSpLocks/>
              <a:stCxn id="11" idx="6"/>
              <a:endCxn id="28" idx="2"/>
            </p:cNvCxnSpPr>
            <p:nvPr/>
          </p:nvCxnSpPr>
          <p:spPr>
            <a:xfrm flipV="1">
              <a:off x="877539" y="3424460"/>
              <a:ext cx="1244187" cy="1428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B26963EF-4DF2-483B-8C40-67B6312BFBD0}"/>
                </a:ext>
              </a:extLst>
            </p:cNvPr>
            <p:cNvCxnSpPr>
              <a:cxnSpLocks/>
              <a:stCxn id="11" idx="6"/>
              <a:endCxn id="21" idx="2"/>
            </p:cNvCxnSpPr>
            <p:nvPr/>
          </p:nvCxnSpPr>
          <p:spPr>
            <a:xfrm flipV="1">
              <a:off x="877539" y="3900542"/>
              <a:ext cx="1244187" cy="952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72EFB9E4-8ABE-4CAA-8778-E01D609F72BD}"/>
                </a:ext>
              </a:extLst>
            </p:cNvPr>
            <p:cNvCxnSpPr>
              <a:cxnSpLocks/>
              <a:stCxn id="11" idx="6"/>
              <a:endCxn id="22" idx="2"/>
            </p:cNvCxnSpPr>
            <p:nvPr/>
          </p:nvCxnSpPr>
          <p:spPr>
            <a:xfrm flipV="1">
              <a:off x="877539" y="4376625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EEB3EECA-FE5C-4601-AD28-ECC3421E1C3A}"/>
                </a:ext>
              </a:extLst>
            </p:cNvPr>
            <p:cNvCxnSpPr>
              <a:cxnSpLocks/>
              <a:stCxn id="11" idx="6"/>
              <a:endCxn id="23" idx="2"/>
            </p:cNvCxnSpPr>
            <p:nvPr/>
          </p:nvCxnSpPr>
          <p:spPr>
            <a:xfrm>
              <a:off x="877539" y="4852706"/>
              <a:ext cx="12441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185378A7-2311-4C31-815B-C86FFB3D6CE8}"/>
                </a:ext>
              </a:extLst>
            </p:cNvPr>
            <p:cNvCxnSpPr>
              <a:cxnSpLocks/>
              <a:stCxn id="12" idx="6"/>
              <a:endCxn id="18" idx="2"/>
            </p:cNvCxnSpPr>
            <p:nvPr/>
          </p:nvCxnSpPr>
          <p:spPr>
            <a:xfrm flipV="1">
              <a:off x="877539" y="1996211"/>
              <a:ext cx="1244187" cy="3332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3F0CEAB4-92A9-427F-ABBB-E62791B9E46A}"/>
                </a:ext>
              </a:extLst>
            </p:cNvPr>
            <p:cNvCxnSpPr>
              <a:cxnSpLocks/>
              <a:stCxn id="12" idx="6"/>
              <a:endCxn id="19" idx="2"/>
            </p:cNvCxnSpPr>
            <p:nvPr/>
          </p:nvCxnSpPr>
          <p:spPr>
            <a:xfrm flipV="1">
              <a:off x="877539" y="2472294"/>
              <a:ext cx="1244187" cy="2856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602E93A5-9DFF-4630-8E34-6398CAEB42A2}"/>
                </a:ext>
              </a:extLst>
            </p:cNvPr>
            <p:cNvCxnSpPr>
              <a:cxnSpLocks/>
              <a:stCxn id="12" idx="6"/>
              <a:endCxn id="20" idx="2"/>
            </p:cNvCxnSpPr>
            <p:nvPr/>
          </p:nvCxnSpPr>
          <p:spPr>
            <a:xfrm flipV="1">
              <a:off x="877539" y="2948377"/>
              <a:ext cx="1244187" cy="2380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F3A0C403-EFF1-492C-8AB8-D57A84E7C33E}"/>
                </a:ext>
              </a:extLst>
            </p:cNvPr>
            <p:cNvCxnSpPr>
              <a:cxnSpLocks/>
              <a:stCxn id="12" idx="6"/>
              <a:endCxn id="28" idx="2"/>
            </p:cNvCxnSpPr>
            <p:nvPr/>
          </p:nvCxnSpPr>
          <p:spPr>
            <a:xfrm flipV="1">
              <a:off x="877539" y="3424460"/>
              <a:ext cx="1244187" cy="19043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B312A626-B94D-442E-8437-381CBF37142B}"/>
                </a:ext>
              </a:extLst>
            </p:cNvPr>
            <p:cNvCxnSpPr>
              <a:cxnSpLocks/>
              <a:stCxn id="12" idx="6"/>
              <a:endCxn id="21" idx="2"/>
            </p:cNvCxnSpPr>
            <p:nvPr/>
          </p:nvCxnSpPr>
          <p:spPr>
            <a:xfrm flipV="1">
              <a:off x="877539" y="3900542"/>
              <a:ext cx="1244187" cy="14282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DA0D9378-C2ED-4943-8AB4-4A6B20015A68}"/>
                </a:ext>
              </a:extLst>
            </p:cNvPr>
            <p:cNvCxnSpPr>
              <a:cxnSpLocks/>
              <a:stCxn id="12" idx="6"/>
              <a:endCxn id="22" idx="2"/>
            </p:cNvCxnSpPr>
            <p:nvPr/>
          </p:nvCxnSpPr>
          <p:spPr>
            <a:xfrm flipV="1">
              <a:off x="877539" y="4376625"/>
              <a:ext cx="1244187" cy="952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6AF13F29-CBC4-40AA-AC76-F39759AB4DA0}"/>
                </a:ext>
              </a:extLst>
            </p:cNvPr>
            <p:cNvCxnSpPr>
              <a:cxnSpLocks/>
              <a:stCxn id="12" idx="6"/>
              <a:endCxn id="23" idx="2"/>
            </p:cNvCxnSpPr>
            <p:nvPr/>
          </p:nvCxnSpPr>
          <p:spPr>
            <a:xfrm flipV="1">
              <a:off x="877539" y="4852708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id="{F944A3CB-5FD4-42B7-ADE6-87A9821A9295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 flipV="1">
              <a:off x="877539" y="1996211"/>
              <a:ext cx="1244187" cy="38086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3" name="Straight Arrow Connector 312">
              <a:extLst>
                <a:ext uri="{FF2B5EF4-FFF2-40B4-BE49-F238E27FC236}">
                  <a16:creationId xmlns:a16="http://schemas.microsoft.com/office/drawing/2014/main" id="{BA41F8AC-4F88-4EA3-AAE7-3C294A14448E}"/>
                </a:ext>
              </a:extLst>
            </p:cNvPr>
            <p:cNvCxnSpPr>
              <a:cxnSpLocks/>
              <a:stCxn id="13" idx="6"/>
              <a:endCxn id="19" idx="2"/>
            </p:cNvCxnSpPr>
            <p:nvPr/>
          </p:nvCxnSpPr>
          <p:spPr>
            <a:xfrm flipV="1">
              <a:off x="877539" y="2472294"/>
              <a:ext cx="1244187" cy="3332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E40295AE-B35B-413B-9C92-BB837130AE2F}"/>
                </a:ext>
              </a:extLst>
            </p:cNvPr>
            <p:cNvCxnSpPr>
              <a:cxnSpLocks/>
              <a:stCxn id="13" idx="6"/>
              <a:endCxn id="20" idx="2"/>
            </p:cNvCxnSpPr>
            <p:nvPr/>
          </p:nvCxnSpPr>
          <p:spPr>
            <a:xfrm flipV="1">
              <a:off x="877539" y="2948377"/>
              <a:ext cx="1244187" cy="28564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394B146D-0ECF-4D27-8EE6-16D4961217CD}"/>
                </a:ext>
              </a:extLst>
            </p:cNvPr>
            <p:cNvCxnSpPr>
              <a:cxnSpLocks/>
              <a:stCxn id="13" idx="6"/>
              <a:endCxn id="28" idx="2"/>
            </p:cNvCxnSpPr>
            <p:nvPr/>
          </p:nvCxnSpPr>
          <p:spPr>
            <a:xfrm flipV="1">
              <a:off x="877539" y="3424460"/>
              <a:ext cx="1244187" cy="2380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7D6E7E53-6B07-4ABE-9E4D-B451EF801587}"/>
                </a:ext>
              </a:extLst>
            </p:cNvPr>
            <p:cNvCxnSpPr>
              <a:cxnSpLocks/>
              <a:stCxn id="13" idx="6"/>
              <a:endCxn id="21" idx="2"/>
            </p:cNvCxnSpPr>
            <p:nvPr/>
          </p:nvCxnSpPr>
          <p:spPr>
            <a:xfrm flipV="1">
              <a:off x="877539" y="3900542"/>
              <a:ext cx="1244187" cy="1904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C24D8043-8C6A-4980-8A46-21441FB95D4B}"/>
                </a:ext>
              </a:extLst>
            </p:cNvPr>
            <p:cNvCxnSpPr>
              <a:cxnSpLocks/>
              <a:stCxn id="13" idx="6"/>
              <a:endCxn id="22" idx="2"/>
            </p:cNvCxnSpPr>
            <p:nvPr/>
          </p:nvCxnSpPr>
          <p:spPr>
            <a:xfrm flipV="1">
              <a:off x="877539" y="4376625"/>
              <a:ext cx="1244187" cy="1428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1E8E16EF-2E14-4706-8544-307661C236A3}"/>
                </a:ext>
              </a:extLst>
            </p:cNvPr>
            <p:cNvCxnSpPr>
              <a:cxnSpLocks/>
              <a:stCxn id="13" idx="6"/>
              <a:endCxn id="23" idx="2"/>
            </p:cNvCxnSpPr>
            <p:nvPr/>
          </p:nvCxnSpPr>
          <p:spPr>
            <a:xfrm flipV="1">
              <a:off x="877539" y="4852708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6" name="Straight Arrow Connector 465">
              <a:extLst>
                <a:ext uri="{FF2B5EF4-FFF2-40B4-BE49-F238E27FC236}">
                  <a16:creationId xmlns:a16="http://schemas.microsoft.com/office/drawing/2014/main" id="{C846E1DE-6D4B-4D1D-AF03-7659148069D0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1984670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7" name="Straight Arrow Connector 466">
              <a:extLst>
                <a:ext uri="{FF2B5EF4-FFF2-40B4-BE49-F238E27FC236}">
                  <a16:creationId xmlns:a16="http://schemas.microsoft.com/office/drawing/2014/main" id="{745C0B81-6341-4502-9397-0E49EA8F2930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1984670"/>
              <a:ext cx="1244187" cy="1428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8" name="Straight Arrow Connector 467">
              <a:extLst>
                <a:ext uri="{FF2B5EF4-FFF2-40B4-BE49-F238E27FC236}">
                  <a16:creationId xmlns:a16="http://schemas.microsoft.com/office/drawing/2014/main" id="{D8AC9DB6-1F55-491F-BFB2-F0C34B52BDAB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1984670"/>
              <a:ext cx="1244187" cy="1904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9" name="Straight Arrow Connector 468">
              <a:extLst>
                <a:ext uri="{FF2B5EF4-FFF2-40B4-BE49-F238E27FC236}">
                  <a16:creationId xmlns:a16="http://schemas.microsoft.com/office/drawing/2014/main" id="{12D18E82-EA21-4FEF-B6DC-6AF5BC03F53C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1984670"/>
              <a:ext cx="1244187" cy="2380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3" name="Straight Arrow Connector 472">
              <a:extLst>
                <a:ext uri="{FF2B5EF4-FFF2-40B4-BE49-F238E27FC236}">
                  <a16:creationId xmlns:a16="http://schemas.microsoft.com/office/drawing/2014/main" id="{DB8AC92B-A7FE-4CCB-9B43-12B915083301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2460753"/>
              <a:ext cx="1244187" cy="476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4" name="Straight Arrow Connector 473">
              <a:extLst>
                <a:ext uri="{FF2B5EF4-FFF2-40B4-BE49-F238E27FC236}">
                  <a16:creationId xmlns:a16="http://schemas.microsoft.com/office/drawing/2014/main" id="{AF369FE3-6505-4D04-A728-78CD99A707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2460753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5" name="Straight Arrow Connector 474">
              <a:extLst>
                <a:ext uri="{FF2B5EF4-FFF2-40B4-BE49-F238E27FC236}">
                  <a16:creationId xmlns:a16="http://schemas.microsoft.com/office/drawing/2014/main" id="{964DD766-4543-4610-B275-8E154393A4BF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2460753"/>
              <a:ext cx="1244187" cy="1428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280EE728-8735-471D-BA7E-92F842404774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2460753"/>
              <a:ext cx="1244187" cy="1904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1CDFB08F-010F-4B91-B7A9-AFB1C5B70E40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2936836"/>
              <a:ext cx="12441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6904C4F1-60DD-469B-83A6-9A3984B7BA73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2936836"/>
              <a:ext cx="1244187" cy="476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282DD90A-8A9A-4DC2-A36E-9612A483EF5C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2936836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D949BB96-FCCD-4617-B579-12EFD4641F6A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2936836"/>
              <a:ext cx="1244187" cy="1428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F43A71B3-62AD-436D-9F23-167972A2E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2936838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9AAD8FBE-47BD-40C4-909A-DA075895B010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3412919"/>
              <a:ext cx="12441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28CB50D0-322C-47F8-8E76-554FCDB65268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3412919"/>
              <a:ext cx="1244187" cy="476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C64D4E01-8F0E-4870-ABF6-F4E7EC98F348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3412919"/>
              <a:ext cx="1244187" cy="952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4" name="Straight Arrow Connector 493">
              <a:extLst>
                <a:ext uri="{FF2B5EF4-FFF2-40B4-BE49-F238E27FC236}">
                  <a16:creationId xmlns:a16="http://schemas.microsoft.com/office/drawing/2014/main" id="{365D3691-7C5A-4818-8AEF-7B6CF845F8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2936838"/>
              <a:ext cx="1244187" cy="952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5" name="Straight Arrow Connector 494">
              <a:extLst>
                <a:ext uri="{FF2B5EF4-FFF2-40B4-BE49-F238E27FC236}">
                  <a16:creationId xmlns:a16="http://schemas.microsoft.com/office/drawing/2014/main" id="{90A39E2C-C200-4D79-BABC-5B969A2CA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3412920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6" name="Straight Arrow Connector 495">
              <a:extLst>
                <a:ext uri="{FF2B5EF4-FFF2-40B4-BE49-F238E27FC236}">
                  <a16:creationId xmlns:a16="http://schemas.microsoft.com/office/drawing/2014/main" id="{7D08C7D1-7E45-4AC2-8EA5-4D2682F0BE14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3889001"/>
              <a:ext cx="12441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7" name="Straight Arrow Connector 496">
              <a:extLst>
                <a:ext uri="{FF2B5EF4-FFF2-40B4-BE49-F238E27FC236}">
                  <a16:creationId xmlns:a16="http://schemas.microsoft.com/office/drawing/2014/main" id="{F7DB90A3-BEF5-4037-9344-C59E5BDE17ED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3889001"/>
              <a:ext cx="1244187" cy="476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1" name="Straight Arrow Connector 500">
              <a:extLst>
                <a:ext uri="{FF2B5EF4-FFF2-40B4-BE49-F238E27FC236}">
                  <a16:creationId xmlns:a16="http://schemas.microsoft.com/office/drawing/2014/main" id="{1A94AC1D-CAC5-45A5-B844-551ADC0531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2936838"/>
              <a:ext cx="1244187" cy="1428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2" name="Straight Arrow Connector 501">
              <a:extLst>
                <a:ext uri="{FF2B5EF4-FFF2-40B4-BE49-F238E27FC236}">
                  <a16:creationId xmlns:a16="http://schemas.microsoft.com/office/drawing/2014/main" id="{71B82276-92AE-47FD-B7A9-C8B3F195F0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3412920"/>
              <a:ext cx="1244187" cy="952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3" name="Straight Arrow Connector 502">
              <a:extLst>
                <a:ext uri="{FF2B5EF4-FFF2-40B4-BE49-F238E27FC236}">
                  <a16:creationId xmlns:a16="http://schemas.microsoft.com/office/drawing/2014/main" id="{F78B32FF-321C-4B09-8845-9588A5330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3889003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4" name="Straight Arrow Connector 503">
              <a:extLst>
                <a:ext uri="{FF2B5EF4-FFF2-40B4-BE49-F238E27FC236}">
                  <a16:creationId xmlns:a16="http://schemas.microsoft.com/office/drawing/2014/main" id="{F6BDE8CF-C25F-4E0C-AA8B-0EDE63815E08}"/>
                </a:ext>
              </a:extLst>
            </p:cNvPr>
            <p:cNvCxnSpPr>
              <a:cxnSpLocks/>
            </p:cNvCxnSpPr>
            <p:nvPr/>
          </p:nvCxnSpPr>
          <p:spPr>
            <a:xfrm>
              <a:off x="2396046" y="4365084"/>
              <a:ext cx="1244187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8" name="Straight Arrow Connector 507">
              <a:extLst>
                <a:ext uri="{FF2B5EF4-FFF2-40B4-BE49-F238E27FC236}">
                  <a16:creationId xmlns:a16="http://schemas.microsoft.com/office/drawing/2014/main" id="{AEDA080C-E631-460B-8050-487441F78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2936838"/>
              <a:ext cx="1244187" cy="19043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9" name="Straight Arrow Connector 508">
              <a:extLst>
                <a:ext uri="{FF2B5EF4-FFF2-40B4-BE49-F238E27FC236}">
                  <a16:creationId xmlns:a16="http://schemas.microsoft.com/office/drawing/2014/main" id="{5F956B7C-9DD3-4C8B-82EE-D3FA41A355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3412920"/>
              <a:ext cx="1244187" cy="1428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0" name="Straight Arrow Connector 509">
              <a:extLst>
                <a:ext uri="{FF2B5EF4-FFF2-40B4-BE49-F238E27FC236}">
                  <a16:creationId xmlns:a16="http://schemas.microsoft.com/office/drawing/2014/main" id="{F4937ECB-89A3-4EB2-AB77-66885AAB40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3889003"/>
              <a:ext cx="1244187" cy="952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1" name="Straight Arrow Connector 510">
              <a:extLst>
                <a:ext uri="{FF2B5EF4-FFF2-40B4-BE49-F238E27FC236}">
                  <a16:creationId xmlns:a16="http://schemas.microsoft.com/office/drawing/2014/main" id="{46EA3A0E-6082-4D67-80E9-E3956DBCB8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6046" y="4365086"/>
              <a:ext cx="1244187" cy="476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8" name="Straight Arrow Connector 517">
              <a:extLst>
                <a:ext uri="{FF2B5EF4-FFF2-40B4-BE49-F238E27FC236}">
                  <a16:creationId xmlns:a16="http://schemas.microsoft.com/office/drawing/2014/main" id="{5A8B954D-56D6-4DF3-A1E4-5E71AA3047BB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396046" y="2472294"/>
              <a:ext cx="1244187" cy="23688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5" name="Straight Arrow Connector 544">
              <a:extLst>
                <a:ext uri="{FF2B5EF4-FFF2-40B4-BE49-F238E27FC236}">
                  <a16:creationId xmlns:a16="http://schemas.microsoft.com/office/drawing/2014/main" id="{D7A088C8-AA39-4534-99CB-91703EACB275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396046" y="2472294"/>
              <a:ext cx="1244187" cy="1892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8" name="Straight Arrow Connector 547">
              <a:extLst>
                <a:ext uri="{FF2B5EF4-FFF2-40B4-BE49-F238E27FC236}">
                  <a16:creationId xmlns:a16="http://schemas.microsoft.com/office/drawing/2014/main" id="{92A56F57-4477-4F38-899E-0BF295194D5F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396046" y="2472294"/>
              <a:ext cx="1244187" cy="1416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1" name="Straight Arrow Connector 550">
              <a:extLst>
                <a:ext uri="{FF2B5EF4-FFF2-40B4-BE49-F238E27FC236}">
                  <a16:creationId xmlns:a16="http://schemas.microsoft.com/office/drawing/2014/main" id="{23BC257E-6C9F-4A2E-A430-8B3B071184B9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396046" y="2472294"/>
              <a:ext cx="1244187" cy="940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4" name="Straight Arrow Connector 553">
              <a:extLst>
                <a:ext uri="{FF2B5EF4-FFF2-40B4-BE49-F238E27FC236}">
                  <a16:creationId xmlns:a16="http://schemas.microsoft.com/office/drawing/2014/main" id="{09335D62-9880-4D10-B67A-4C46D84B9E8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396046" y="2472294"/>
              <a:ext cx="1244187" cy="4645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2" name="Straight Arrow Connector 561">
              <a:extLst>
                <a:ext uri="{FF2B5EF4-FFF2-40B4-BE49-F238E27FC236}">
                  <a16:creationId xmlns:a16="http://schemas.microsoft.com/office/drawing/2014/main" id="{F7C7A38A-05AA-4D6B-AAC3-25E56BE1023B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2396046" y="2460753"/>
              <a:ext cx="1244187" cy="11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5" name="Straight Arrow Connector 564">
              <a:extLst>
                <a:ext uri="{FF2B5EF4-FFF2-40B4-BE49-F238E27FC236}">
                  <a16:creationId xmlns:a16="http://schemas.microsoft.com/office/drawing/2014/main" id="{279BE0B6-51E2-46CD-BADE-88207BED87C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2396046" y="1984670"/>
              <a:ext cx="1244187" cy="487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1" name="Straight Arrow Connector 570">
              <a:extLst>
                <a:ext uri="{FF2B5EF4-FFF2-40B4-BE49-F238E27FC236}">
                  <a16:creationId xmlns:a16="http://schemas.microsoft.com/office/drawing/2014/main" id="{6DCA969B-0F65-4CEE-8D68-C163BA92B507}"/>
                </a:ext>
              </a:extLst>
            </p:cNvPr>
            <p:cNvCxnSpPr>
              <a:cxnSpLocks/>
              <a:stCxn id="30" idx="6"/>
              <a:endCxn id="79" idx="2"/>
            </p:cNvCxnSpPr>
            <p:nvPr/>
          </p:nvCxnSpPr>
          <p:spPr>
            <a:xfrm>
              <a:off x="3914553" y="2472294"/>
              <a:ext cx="1244187" cy="952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7" name="Straight Arrow Connector 576">
              <a:extLst>
                <a:ext uri="{FF2B5EF4-FFF2-40B4-BE49-F238E27FC236}">
                  <a16:creationId xmlns:a16="http://schemas.microsoft.com/office/drawing/2014/main" id="{8E85E5CF-0F4F-4735-84A3-8435E60D6136}"/>
                </a:ext>
              </a:extLst>
            </p:cNvPr>
            <p:cNvCxnSpPr>
              <a:cxnSpLocks/>
              <a:stCxn id="31" idx="6"/>
              <a:endCxn id="79" idx="2"/>
            </p:cNvCxnSpPr>
            <p:nvPr/>
          </p:nvCxnSpPr>
          <p:spPr>
            <a:xfrm>
              <a:off x="3914553" y="2948377"/>
              <a:ext cx="1244187" cy="4760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3" name="Straight Arrow Connector 582">
              <a:extLst>
                <a:ext uri="{FF2B5EF4-FFF2-40B4-BE49-F238E27FC236}">
                  <a16:creationId xmlns:a16="http://schemas.microsoft.com/office/drawing/2014/main" id="{49CEC8CD-0D78-4C4A-A960-D2DA14557E4E}"/>
                </a:ext>
              </a:extLst>
            </p:cNvPr>
            <p:cNvCxnSpPr>
              <a:cxnSpLocks/>
              <a:stCxn id="32" idx="6"/>
              <a:endCxn id="79" idx="2"/>
            </p:cNvCxnSpPr>
            <p:nvPr/>
          </p:nvCxnSpPr>
          <p:spPr>
            <a:xfrm>
              <a:off x="3914553" y="3424460"/>
              <a:ext cx="1244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9" name="Straight Arrow Connector 588">
              <a:extLst>
                <a:ext uri="{FF2B5EF4-FFF2-40B4-BE49-F238E27FC236}">
                  <a16:creationId xmlns:a16="http://schemas.microsoft.com/office/drawing/2014/main" id="{9DF5871F-B24F-4CC6-880F-487FCF10DB21}"/>
                </a:ext>
              </a:extLst>
            </p:cNvPr>
            <p:cNvCxnSpPr>
              <a:cxnSpLocks/>
              <a:stCxn id="40" idx="6"/>
              <a:endCxn id="79" idx="2"/>
            </p:cNvCxnSpPr>
            <p:nvPr/>
          </p:nvCxnSpPr>
          <p:spPr>
            <a:xfrm flipV="1">
              <a:off x="3914553" y="3424460"/>
              <a:ext cx="1244187" cy="476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5" name="Straight Arrow Connector 594">
              <a:extLst>
                <a:ext uri="{FF2B5EF4-FFF2-40B4-BE49-F238E27FC236}">
                  <a16:creationId xmlns:a16="http://schemas.microsoft.com/office/drawing/2014/main" id="{B26265D3-AA1B-4D60-82EF-B3071958A03C}"/>
                </a:ext>
              </a:extLst>
            </p:cNvPr>
            <p:cNvCxnSpPr>
              <a:cxnSpLocks/>
              <a:stCxn id="33" idx="6"/>
              <a:endCxn id="79" idx="2"/>
            </p:cNvCxnSpPr>
            <p:nvPr/>
          </p:nvCxnSpPr>
          <p:spPr>
            <a:xfrm flipV="1">
              <a:off x="3914553" y="3424460"/>
              <a:ext cx="1244187" cy="9521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78B3C8-B7BE-44BB-8836-E22AA5C7CE8F}"/>
              </a:ext>
            </a:extLst>
          </p:cNvPr>
          <p:cNvGrpSpPr>
            <a:grpSpLocks noChangeAspect="1"/>
          </p:cNvGrpSpPr>
          <p:nvPr/>
        </p:nvGrpSpPr>
        <p:grpSpPr>
          <a:xfrm>
            <a:off x="1855720" y="1688563"/>
            <a:ext cx="1401090" cy="2130470"/>
            <a:chOff x="6677247" y="905319"/>
            <a:chExt cx="3311334" cy="5035151"/>
          </a:xfrm>
        </p:grpSpPr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FF722C0C-AC31-4FDB-964B-09D1817E2560}"/>
                </a:ext>
              </a:extLst>
            </p:cNvPr>
            <p:cNvSpPr/>
            <p:nvPr/>
          </p:nvSpPr>
          <p:spPr>
            <a:xfrm flipH="1">
              <a:off x="6677247" y="2333569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3A93A1E7-D142-4A6B-AD6D-9C5D8C7AF1C6}"/>
                </a:ext>
              </a:extLst>
            </p:cNvPr>
            <p:cNvSpPr/>
            <p:nvPr/>
          </p:nvSpPr>
          <p:spPr>
            <a:xfrm flipH="1">
              <a:off x="6677247" y="2809652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D73969F8-B073-495C-8E8C-D832CA66E8F5}"/>
                </a:ext>
              </a:extLst>
            </p:cNvPr>
            <p:cNvSpPr/>
            <p:nvPr/>
          </p:nvSpPr>
          <p:spPr>
            <a:xfrm flipH="1">
              <a:off x="6677247" y="3285734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9406544E-88A0-4CAA-A093-2D253F812A83}"/>
                </a:ext>
              </a:extLst>
            </p:cNvPr>
            <p:cNvSpPr/>
            <p:nvPr/>
          </p:nvSpPr>
          <p:spPr>
            <a:xfrm flipH="1">
              <a:off x="6677247" y="423790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F30E1419-5825-4DDC-884F-793FDA15E472}"/>
                </a:ext>
              </a:extLst>
            </p:cNvPr>
            <p:cNvSpPr/>
            <p:nvPr/>
          </p:nvSpPr>
          <p:spPr>
            <a:xfrm flipH="1">
              <a:off x="6677247" y="3761817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47ADD4BB-7E87-4658-B640-AEA819D70B6E}"/>
                </a:ext>
              </a:extLst>
            </p:cNvPr>
            <p:cNvSpPr/>
            <p:nvPr/>
          </p:nvSpPr>
          <p:spPr>
            <a:xfrm flipH="1">
              <a:off x="9714261" y="905319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6E57631A-4F60-4F54-9F23-E69A41F65342}"/>
                </a:ext>
              </a:extLst>
            </p:cNvPr>
            <p:cNvSpPr/>
            <p:nvPr/>
          </p:nvSpPr>
          <p:spPr>
            <a:xfrm flipH="1">
              <a:off x="9714261" y="1381402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A76CFBE1-4ED9-45F2-A2F6-62FF632B857A}"/>
                </a:ext>
              </a:extLst>
            </p:cNvPr>
            <p:cNvSpPr/>
            <p:nvPr/>
          </p:nvSpPr>
          <p:spPr>
            <a:xfrm flipH="1">
              <a:off x="9714261" y="1857484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6A91C2E5-0B24-41A8-9248-5EFA8A7F0C69}"/>
                </a:ext>
              </a:extLst>
            </p:cNvPr>
            <p:cNvSpPr/>
            <p:nvPr/>
          </p:nvSpPr>
          <p:spPr>
            <a:xfrm flipH="1">
              <a:off x="9714261" y="280965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96025230-ECA1-4ADD-B62B-FA4E1E455702}"/>
                </a:ext>
              </a:extLst>
            </p:cNvPr>
            <p:cNvSpPr/>
            <p:nvPr/>
          </p:nvSpPr>
          <p:spPr>
            <a:xfrm flipH="1">
              <a:off x="9714261" y="3285733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63B4E9D6-9F8D-49C4-9664-D1D9C483681A}"/>
                </a:ext>
              </a:extLst>
            </p:cNvPr>
            <p:cNvSpPr/>
            <p:nvPr/>
          </p:nvSpPr>
          <p:spPr>
            <a:xfrm flipH="1">
              <a:off x="9714261" y="3761815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8A2B3196-4BA1-4C3F-A8DD-ECC5DAD41FE7}"/>
                </a:ext>
              </a:extLst>
            </p:cNvPr>
            <p:cNvSpPr/>
            <p:nvPr/>
          </p:nvSpPr>
          <p:spPr>
            <a:xfrm flipH="1">
              <a:off x="9714261" y="4237898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76236984-8ADC-4495-8943-66D4949F6F2A}"/>
                </a:ext>
              </a:extLst>
            </p:cNvPr>
            <p:cNvSpPr/>
            <p:nvPr/>
          </p:nvSpPr>
          <p:spPr>
            <a:xfrm flipH="1">
              <a:off x="9714261" y="4713981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92A25853-9053-47B3-A412-B47C25F0AB0E}"/>
                </a:ext>
              </a:extLst>
            </p:cNvPr>
            <p:cNvSpPr/>
            <p:nvPr/>
          </p:nvSpPr>
          <p:spPr>
            <a:xfrm flipH="1">
              <a:off x="9714261" y="5190063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4D7C2125-F28D-4404-A865-16B8FA1A31C2}"/>
                </a:ext>
              </a:extLst>
            </p:cNvPr>
            <p:cNvSpPr/>
            <p:nvPr/>
          </p:nvSpPr>
          <p:spPr>
            <a:xfrm flipH="1">
              <a:off x="9714261" y="566615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1998AA4-165D-4B10-B3E6-F22FA15ED9B2}"/>
                </a:ext>
              </a:extLst>
            </p:cNvPr>
            <p:cNvSpPr/>
            <p:nvPr/>
          </p:nvSpPr>
          <p:spPr>
            <a:xfrm flipH="1">
              <a:off x="9714261" y="2333567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EE6DD10A-4587-4A00-B53E-802819533DD9}"/>
                </a:ext>
              </a:extLst>
            </p:cNvPr>
            <p:cNvSpPr/>
            <p:nvPr/>
          </p:nvSpPr>
          <p:spPr>
            <a:xfrm flipH="1">
              <a:off x="8195754" y="1857486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FEEE885-8EC8-4697-BA51-51DC2414ABA9}"/>
                </a:ext>
              </a:extLst>
            </p:cNvPr>
            <p:cNvSpPr/>
            <p:nvPr/>
          </p:nvSpPr>
          <p:spPr>
            <a:xfrm flipH="1">
              <a:off x="8195754" y="2333569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9F5643B1-BF15-41DA-AAE3-EDFF7DF7E8EA}"/>
                </a:ext>
              </a:extLst>
            </p:cNvPr>
            <p:cNvSpPr/>
            <p:nvPr/>
          </p:nvSpPr>
          <p:spPr>
            <a:xfrm flipH="1">
              <a:off x="8195754" y="2809652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1CD76220-7C1F-4D08-8DF2-7056BDBD158C}"/>
                </a:ext>
              </a:extLst>
            </p:cNvPr>
            <p:cNvSpPr/>
            <p:nvPr/>
          </p:nvSpPr>
          <p:spPr>
            <a:xfrm flipH="1">
              <a:off x="8195754" y="3761817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4093DBF-5D9F-4E5F-9BC4-D87E822D9961}"/>
                </a:ext>
              </a:extLst>
            </p:cNvPr>
            <p:cNvSpPr/>
            <p:nvPr/>
          </p:nvSpPr>
          <p:spPr>
            <a:xfrm flipH="1">
              <a:off x="8195754" y="423790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053EFE83-D9AB-41AD-B511-2F297B6E829E}"/>
                </a:ext>
              </a:extLst>
            </p:cNvPr>
            <p:cNvSpPr/>
            <p:nvPr/>
          </p:nvSpPr>
          <p:spPr>
            <a:xfrm flipH="1">
              <a:off x="8195754" y="4713983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C1BADDBE-0491-4185-903E-31F67E74A982}"/>
                </a:ext>
              </a:extLst>
            </p:cNvPr>
            <p:cNvSpPr/>
            <p:nvPr/>
          </p:nvSpPr>
          <p:spPr>
            <a:xfrm flipH="1">
              <a:off x="8195754" y="3285734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25" name="Straight Arrow Connector 624">
              <a:extLst>
                <a:ext uri="{FF2B5EF4-FFF2-40B4-BE49-F238E27FC236}">
                  <a16:creationId xmlns:a16="http://schemas.microsoft.com/office/drawing/2014/main" id="{C4074BBD-E49E-4A9C-9842-30A847ACA73A}"/>
                </a:ext>
              </a:extLst>
            </p:cNvPr>
            <p:cNvCxnSpPr>
              <a:cxnSpLocks/>
              <a:stCxn id="607" idx="6"/>
              <a:endCxn id="618" idx="2"/>
            </p:cNvCxnSpPr>
            <p:nvPr/>
          </p:nvCxnSpPr>
          <p:spPr>
            <a:xfrm flipH="1">
              <a:off x="8470074" y="1042479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6" name="Straight Arrow Connector 625">
              <a:extLst>
                <a:ext uri="{FF2B5EF4-FFF2-40B4-BE49-F238E27FC236}">
                  <a16:creationId xmlns:a16="http://schemas.microsoft.com/office/drawing/2014/main" id="{B99E3F4C-36BD-4C67-94F9-4CCF20809C97}"/>
                </a:ext>
              </a:extLst>
            </p:cNvPr>
            <p:cNvCxnSpPr>
              <a:cxnSpLocks/>
              <a:stCxn id="607" idx="6"/>
              <a:endCxn id="619" idx="2"/>
            </p:cNvCxnSpPr>
            <p:nvPr/>
          </p:nvCxnSpPr>
          <p:spPr>
            <a:xfrm flipH="1">
              <a:off x="8470074" y="1042479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7" name="Straight Arrow Connector 626">
              <a:extLst>
                <a:ext uri="{FF2B5EF4-FFF2-40B4-BE49-F238E27FC236}">
                  <a16:creationId xmlns:a16="http://schemas.microsoft.com/office/drawing/2014/main" id="{4BDA900D-569D-41DE-A4B0-F5AC9BBBBE7B}"/>
                </a:ext>
              </a:extLst>
            </p:cNvPr>
            <p:cNvCxnSpPr>
              <a:cxnSpLocks/>
              <a:stCxn id="607" idx="6"/>
              <a:endCxn id="620" idx="2"/>
            </p:cNvCxnSpPr>
            <p:nvPr/>
          </p:nvCxnSpPr>
          <p:spPr>
            <a:xfrm flipH="1">
              <a:off x="8470074" y="1042479"/>
              <a:ext cx="1244187" cy="190433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8" name="Straight Arrow Connector 627">
              <a:extLst>
                <a:ext uri="{FF2B5EF4-FFF2-40B4-BE49-F238E27FC236}">
                  <a16:creationId xmlns:a16="http://schemas.microsoft.com/office/drawing/2014/main" id="{E402E9D4-128D-4626-9ECC-CC3568935CDE}"/>
                </a:ext>
              </a:extLst>
            </p:cNvPr>
            <p:cNvCxnSpPr>
              <a:cxnSpLocks/>
              <a:stCxn id="607" idx="6"/>
              <a:endCxn id="624" idx="2"/>
            </p:cNvCxnSpPr>
            <p:nvPr/>
          </p:nvCxnSpPr>
          <p:spPr>
            <a:xfrm flipH="1">
              <a:off x="8470074" y="1042479"/>
              <a:ext cx="1244187" cy="238041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9" name="Straight Arrow Connector 628">
              <a:extLst>
                <a:ext uri="{FF2B5EF4-FFF2-40B4-BE49-F238E27FC236}">
                  <a16:creationId xmlns:a16="http://schemas.microsoft.com/office/drawing/2014/main" id="{2C336F75-2595-4762-B47D-F3FFD6766ABE}"/>
                </a:ext>
              </a:extLst>
            </p:cNvPr>
            <p:cNvCxnSpPr>
              <a:cxnSpLocks/>
              <a:stCxn id="607" idx="6"/>
              <a:endCxn id="621" idx="2"/>
            </p:cNvCxnSpPr>
            <p:nvPr/>
          </p:nvCxnSpPr>
          <p:spPr>
            <a:xfrm flipH="1">
              <a:off x="8470074" y="1042479"/>
              <a:ext cx="1244187" cy="285649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0" name="Straight Arrow Connector 629">
              <a:extLst>
                <a:ext uri="{FF2B5EF4-FFF2-40B4-BE49-F238E27FC236}">
                  <a16:creationId xmlns:a16="http://schemas.microsoft.com/office/drawing/2014/main" id="{D86F529F-0BAC-4EA9-A51A-A98F7C7D1485}"/>
                </a:ext>
              </a:extLst>
            </p:cNvPr>
            <p:cNvCxnSpPr>
              <a:cxnSpLocks/>
              <a:stCxn id="607" idx="6"/>
              <a:endCxn id="622" idx="2"/>
            </p:cNvCxnSpPr>
            <p:nvPr/>
          </p:nvCxnSpPr>
          <p:spPr>
            <a:xfrm flipH="1">
              <a:off x="8470074" y="1042479"/>
              <a:ext cx="1244187" cy="33325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1" name="Straight Arrow Connector 630">
              <a:extLst>
                <a:ext uri="{FF2B5EF4-FFF2-40B4-BE49-F238E27FC236}">
                  <a16:creationId xmlns:a16="http://schemas.microsoft.com/office/drawing/2014/main" id="{5C61694D-3587-4C04-8440-4A0F7244DF35}"/>
                </a:ext>
              </a:extLst>
            </p:cNvPr>
            <p:cNvCxnSpPr>
              <a:cxnSpLocks/>
              <a:stCxn id="607" idx="6"/>
              <a:endCxn id="623" idx="2"/>
            </p:cNvCxnSpPr>
            <p:nvPr/>
          </p:nvCxnSpPr>
          <p:spPr>
            <a:xfrm flipH="1">
              <a:off x="8470074" y="1042479"/>
              <a:ext cx="1244187" cy="380866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2" name="Straight Arrow Connector 631">
              <a:extLst>
                <a:ext uri="{FF2B5EF4-FFF2-40B4-BE49-F238E27FC236}">
                  <a16:creationId xmlns:a16="http://schemas.microsoft.com/office/drawing/2014/main" id="{AC9CF509-52B3-490C-B894-52FF8987E9BC}"/>
                </a:ext>
              </a:extLst>
            </p:cNvPr>
            <p:cNvCxnSpPr>
              <a:cxnSpLocks/>
              <a:stCxn id="608" idx="6"/>
              <a:endCxn id="618" idx="2"/>
            </p:cNvCxnSpPr>
            <p:nvPr/>
          </p:nvCxnSpPr>
          <p:spPr>
            <a:xfrm flipH="1">
              <a:off x="8470074" y="1518562"/>
              <a:ext cx="1244187" cy="47608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3" name="Straight Arrow Connector 632">
              <a:extLst>
                <a:ext uri="{FF2B5EF4-FFF2-40B4-BE49-F238E27FC236}">
                  <a16:creationId xmlns:a16="http://schemas.microsoft.com/office/drawing/2014/main" id="{8FA4ACF7-F1BE-4CF0-B08E-10739F64BD6F}"/>
                </a:ext>
              </a:extLst>
            </p:cNvPr>
            <p:cNvCxnSpPr>
              <a:cxnSpLocks/>
              <a:stCxn id="608" idx="6"/>
              <a:endCxn id="619" idx="2"/>
            </p:cNvCxnSpPr>
            <p:nvPr/>
          </p:nvCxnSpPr>
          <p:spPr>
            <a:xfrm flipH="1">
              <a:off x="8470074" y="1518562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4" name="Straight Arrow Connector 633">
              <a:extLst>
                <a:ext uri="{FF2B5EF4-FFF2-40B4-BE49-F238E27FC236}">
                  <a16:creationId xmlns:a16="http://schemas.microsoft.com/office/drawing/2014/main" id="{4C6A278E-F41A-4A71-A789-1E45FF28398E}"/>
                </a:ext>
              </a:extLst>
            </p:cNvPr>
            <p:cNvCxnSpPr>
              <a:cxnSpLocks/>
              <a:stCxn id="608" idx="6"/>
              <a:endCxn id="620" idx="2"/>
            </p:cNvCxnSpPr>
            <p:nvPr/>
          </p:nvCxnSpPr>
          <p:spPr>
            <a:xfrm flipH="1">
              <a:off x="8470074" y="1518562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5" name="Straight Arrow Connector 634">
              <a:extLst>
                <a:ext uri="{FF2B5EF4-FFF2-40B4-BE49-F238E27FC236}">
                  <a16:creationId xmlns:a16="http://schemas.microsoft.com/office/drawing/2014/main" id="{65FD0786-1C08-4F7B-9B51-558489A85BA1}"/>
                </a:ext>
              </a:extLst>
            </p:cNvPr>
            <p:cNvCxnSpPr>
              <a:cxnSpLocks/>
              <a:stCxn id="608" idx="6"/>
              <a:endCxn id="624" idx="2"/>
            </p:cNvCxnSpPr>
            <p:nvPr/>
          </p:nvCxnSpPr>
          <p:spPr>
            <a:xfrm flipH="1">
              <a:off x="8470074" y="1518562"/>
              <a:ext cx="1244187" cy="190433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6" name="Straight Arrow Connector 635">
              <a:extLst>
                <a:ext uri="{FF2B5EF4-FFF2-40B4-BE49-F238E27FC236}">
                  <a16:creationId xmlns:a16="http://schemas.microsoft.com/office/drawing/2014/main" id="{22752DEF-AE61-425C-9932-68A859D01E76}"/>
                </a:ext>
              </a:extLst>
            </p:cNvPr>
            <p:cNvCxnSpPr>
              <a:cxnSpLocks/>
              <a:stCxn id="608" idx="6"/>
              <a:endCxn id="621" idx="2"/>
            </p:cNvCxnSpPr>
            <p:nvPr/>
          </p:nvCxnSpPr>
          <p:spPr>
            <a:xfrm flipH="1">
              <a:off x="8470074" y="1518562"/>
              <a:ext cx="1244187" cy="238041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7" name="Straight Arrow Connector 636">
              <a:extLst>
                <a:ext uri="{FF2B5EF4-FFF2-40B4-BE49-F238E27FC236}">
                  <a16:creationId xmlns:a16="http://schemas.microsoft.com/office/drawing/2014/main" id="{5BDE1663-04DF-4A63-A42B-601A5446E9C9}"/>
                </a:ext>
              </a:extLst>
            </p:cNvPr>
            <p:cNvCxnSpPr>
              <a:cxnSpLocks/>
              <a:stCxn id="608" idx="6"/>
              <a:endCxn id="622" idx="2"/>
            </p:cNvCxnSpPr>
            <p:nvPr/>
          </p:nvCxnSpPr>
          <p:spPr>
            <a:xfrm flipH="1">
              <a:off x="8470074" y="1518562"/>
              <a:ext cx="1244187" cy="285649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8" name="Straight Arrow Connector 637">
              <a:extLst>
                <a:ext uri="{FF2B5EF4-FFF2-40B4-BE49-F238E27FC236}">
                  <a16:creationId xmlns:a16="http://schemas.microsoft.com/office/drawing/2014/main" id="{6A64BE39-ABF9-4A26-9428-70EB22301601}"/>
                </a:ext>
              </a:extLst>
            </p:cNvPr>
            <p:cNvCxnSpPr>
              <a:cxnSpLocks/>
              <a:stCxn id="608" idx="6"/>
              <a:endCxn id="623" idx="2"/>
            </p:cNvCxnSpPr>
            <p:nvPr/>
          </p:nvCxnSpPr>
          <p:spPr>
            <a:xfrm flipH="1">
              <a:off x="8470074" y="1518562"/>
              <a:ext cx="1244187" cy="33325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9" name="Straight Arrow Connector 638">
              <a:extLst>
                <a:ext uri="{FF2B5EF4-FFF2-40B4-BE49-F238E27FC236}">
                  <a16:creationId xmlns:a16="http://schemas.microsoft.com/office/drawing/2014/main" id="{802587F0-0990-4213-A867-7375685B8CE7}"/>
                </a:ext>
              </a:extLst>
            </p:cNvPr>
            <p:cNvCxnSpPr>
              <a:cxnSpLocks/>
              <a:stCxn id="609" idx="6"/>
              <a:endCxn id="618" idx="2"/>
            </p:cNvCxnSpPr>
            <p:nvPr/>
          </p:nvCxnSpPr>
          <p:spPr>
            <a:xfrm flipH="1">
              <a:off x="8470074" y="1994644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0" name="Straight Arrow Connector 639">
              <a:extLst>
                <a:ext uri="{FF2B5EF4-FFF2-40B4-BE49-F238E27FC236}">
                  <a16:creationId xmlns:a16="http://schemas.microsoft.com/office/drawing/2014/main" id="{386ACEF3-47F4-4E86-B528-0BC88406870B}"/>
                </a:ext>
              </a:extLst>
            </p:cNvPr>
            <p:cNvCxnSpPr>
              <a:cxnSpLocks/>
              <a:stCxn id="609" idx="6"/>
              <a:endCxn id="619" idx="2"/>
            </p:cNvCxnSpPr>
            <p:nvPr/>
          </p:nvCxnSpPr>
          <p:spPr>
            <a:xfrm flipH="1">
              <a:off x="8470074" y="1994644"/>
              <a:ext cx="1244187" cy="47608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1" name="Straight Arrow Connector 640">
              <a:extLst>
                <a:ext uri="{FF2B5EF4-FFF2-40B4-BE49-F238E27FC236}">
                  <a16:creationId xmlns:a16="http://schemas.microsoft.com/office/drawing/2014/main" id="{797B384D-44C0-4886-96EF-12D66BF5ED92}"/>
                </a:ext>
              </a:extLst>
            </p:cNvPr>
            <p:cNvCxnSpPr>
              <a:cxnSpLocks/>
              <a:stCxn id="609" idx="6"/>
              <a:endCxn id="620" idx="2"/>
            </p:cNvCxnSpPr>
            <p:nvPr/>
          </p:nvCxnSpPr>
          <p:spPr>
            <a:xfrm flipH="1">
              <a:off x="8470074" y="1994644"/>
              <a:ext cx="1244187" cy="95216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2" name="Straight Arrow Connector 641">
              <a:extLst>
                <a:ext uri="{FF2B5EF4-FFF2-40B4-BE49-F238E27FC236}">
                  <a16:creationId xmlns:a16="http://schemas.microsoft.com/office/drawing/2014/main" id="{C69BCB4E-30F3-49F8-B7BC-1131BF775C36}"/>
                </a:ext>
              </a:extLst>
            </p:cNvPr>
            <p:cNvCxnSpPr>
              <a:cxnSpLocks/>
              <a:stCxn id="609" idx="6"/>
              <a:endCxn id="624" idx="2"/>
            </p:cNvCxnSpPr>
            <p:nvPr/>
          </p:nvCxnSpPr>
          <p:spPr>
            <a:xfrm flipH="1">
              <a:off x="8470074" y="1994644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3" name="Straight Arrow Connector 642">
              <a:extLst>
                <a:ext uri="{FF2B5EF4-FFF2-40B4-BE49-F238E27FC236}">
                  <a16:creationId xmlns:a16="http://schemas.microsoft.com/office/drawing/2014/main" id="{7F74858A-3B14-44B4-915A-7FCE2A5E8A04}"/>
                </a:ext>
              </a:extLst>
            </p:cNvPr>
            <p:cNvCxnSpPr>
              <a:cxnSpLocks/>
              <a:stCxn id="609" idx="6"/>
              <a:endCxn id="621" idx="2"/>
            </p:cNvCxnSpPr>
            <p:nvPr/>
          </p:nvCxnSpPr>
          <p:spPr>
            <a:xfrm flipH="1">
              <a:off x="8470074" y="1994644"/>
              <a:ext cx="1244187" cy="190433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4" name="Straight Arrow Connector 643">
              <a:extLst>
                <a:ext uri="{FF2B5EF4-FFF2-40B4-BE49-F238E27FC236}">
                  <a16:creationId xmlns:a16="http://schemas.microsoft.com/office/drawing/2014/main" id="{2465BE87-7F00-4A3C-A759-93089E2B3052}"/>
                </a:ext>
              </a:extLst>
            </p:cNvPr>
            <p:cNvCxnSpPr>
              <a:cxnSpLocks/>
              <a:stCxn id="609" idx="6"/>
              <a:endCxn id="622" idx="2"/>
            </p:cNvCxnSpPr>
            <p:nvPr/>
          </p:nvCxnSpPr>
          <p:spPr>
            <a:xfrm flipH="1">
              <a:off x="8470074" y="1994644"/>
              <a:ext cx="1244187" cy="238041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5" name="Straight Arrow Connector 644">
              <a:extLst>
                <a:ext uri="{FF2B5EF4-FFF2-40B4-BE49-F238E27FC236}">
                  <a16:creationId xmlns:a16="http://schemas.microsoft.com/office/drawing/2014/main" id="{345F1B18-612F-4F89-9792-A760BE757C82}"/>
                </a:ext>
              </a:extLst>
            </p:cNvPr>
            <p:cNvCxnSpPr>
              <a:cxnSpLocks/>
              <a:stCxn id="609" idx="6"/>
              <a:endCxn id="623" idx="2"/>
            </p:cNvCxnSpPr>
            <p:nvPr/>
          </p:nvCxnSpPr>
          <p:spPr>
            <a:xfrm flipH="1">
              <a:off x="8470074" y="1994644"/>
              <a:ext cx="1244187" cy="285649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6" name="Straight Arrow Connector 645">
              <a:extLst>
                <a:ext uri="{FF2B5EF4-FFF2-40B4-BE49-F238E27FC236}">
                  <a16:creationId xmlns:a16="http://schemas.microsoft.com/office/drawing/2014/main" id="{8D96A0F7-4CBD-46F4-89C9-FFA797749446}"/>
                </a:ext>
              </a:extLst>
            </p:cNvPr>
            <p:cNvCxnSpPr>
              <a:cxnSpLocks/>
              <a:stCxn id="617" idx="6"/>
              <a:endCxn id="618" idx="2"/>
            </p:cNvCxnSpPr>
            <p:nvPr/>
          </p:nvCxnSpPr>
          <p:spPr>
            <a:xfrm flipH="1" flipV="1">
              <a:off x="8470074" y="1994646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7" name="Straight Arrow Connector 646">
              <a:extLst>
                <a:ext uri="{FF2B5EF4-FFF2-40B4-BE49-F238E27FC236}">
                  <a16:creationId xmlns:a16="http://schemas.microsoft.com/office/drawing/2014/main" id="{AF7E6340-849A-40B3-91DC-1B5E9B35ABBA}"/>
                </a:ext>
              </a:extLst>
            </p:cNvPr>
            <p:cNvCxnSpPr>
              <a:cxnSpLocks/>
              <a:stCxn id="617" idx="6"/>
              <a:endCxn id="619" idx="2"/>
            </p:cNvCxnSpPr>
            <p:nvPr/>
          </p:nvCxnSpPr>
          <p:spPr>
            <a:xfrm flipH="1">
              <a:off x="8470074" y="2470727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8" name="Straight Arrow Connector 647">
              <a:extLst>
                <a:ext uri="{FF2B5EF4-FFF2-40B4-BE49-F238E27FC236}">
                  <a16:creationId xmlns:a16="http://schemas.microsoft.com/office/drawing/2014/main" id="{833E40B0-0317-49C4-A842-AAF34B110B9A}"/>
                </a:ext>
              </a:extLst>
            </p:cNvPr>
            <p:cNvCxnSpPr>
              <a:cxnSpLocks/>
              <a:stCxn id="617" idx="6"/>
              <a:endCxn id="620" idx="2"/>
            </p:cNvCxnSpPr>
            <p:nvPr/>
          </p:nvCxnSpPr>
          <p:spPr>
            <a:xfrm flipH="1">
              <a:off x="8470074" y="2470727"/>
              <a:ext cx="1244187" cy="47608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9" name="Straight Arrow Connector 648">
              <a:extLst>
                <a:ext uri="{FF2B5EF4-FFF2-40B4-BE49-F238E27FC236}">
                  <a16:creationId xmlns:a16="http://schemas.microsoft.com/office/drawing/2014/main" id="{C9CB6C5A-B345-4CFB-9F8D-66D6D8288B3A}"/>
                </a:ext>
              </a:extLst>
            </p:cNvPr>
            <p:cNvCxnSpPr>
              <a:cxnSpLocks/>
              <a:stCxn id="617" idx="6"/>
              <a:endCxn id="624" idx="2"/>
            </p:cNvCxnSpPr>
            <p:nvPr/>
          </p:nvCxnSpPr>
          <p:spPr>
            <a:xfrm flipH="1">
              <a:off x="8470074" y="2470727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0" name="Straight Arrow Connector 649">
              <a:extLst>
                <a:ext uri="{FF2B5EF4-FFF2-40B4-BE49-F238E27FC236}">
                  <a16:creationId xmlns:a16="http://schemas.microsoft.com/office/drawing/2014/main" id="{C427184B-4C6C-43F6-96F3-7BC68228FC77}"/>
                </a:ext>
              </a:extLst>
            </p:cNvPr>
            <p:cNvCxnSpPr>
              <a:cxnSpLocks/>
              <a:stCxn id="617" idx="6"/>
              <a:endCxn id="621" idx="2"/>
            </p:cNvCxnSpPr>
            <p:nvPr/>
          </p:nvCxnSpPr>
          <p:spPr>
            <a:xfrm flipH="1">
              <a:off x="8470074" y="2470727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1" name="Straight Arrow Connector 650">
              <a:extLst>
                <a:ext uri="{FF2B5EF4-FFF2-40B4-BE49-F238E27FC236}">
                  <a16:creationId xmlns:a16="http://schemas.microsoft.com/office/drawing/2014/main" id="{4A37BE2D-6F4F-4582-B9D5-BA2E2C353C16}"/>
                </a:ext>
              </a:extLst>
            </p:cNvPr>
            <p:cNvCxnSpPr>
              <a:cxnSpLocks/>
              <a:stCxn id="617" idx="6"/>
              <a:endCxn id="622" idx="2"/>
            </p:cNvCxnSpPr>
            <p:nvPr/>
          </p:nvCxnSpPr>
          <p:spPr>
            <a:xfrm flipH="1">
              <a:off x="8470074" y="2470727"/>
              <a:ext cx="1244187" cy="190433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2" name="Straight Arrow Connector 651">
              <a:extLst>
                <a:ext uri="{FF2B5EF4-FFF2-40B4-BE49-F238E27FC236}">
                  <a16:creationId xmlns:a16="http://schemas.microsoft.com/office/drawing/2014/main" id="{1F3FAD9D-988E-407F-887C-21BD7AE80D1C}"/>
                </a:ext>
              </a:extLst>
            </p:cNvPr>
            <p:cNvCxnSpPr>
              <a:cxnSpLocks/>
              <a:stCxn id="617" idx="6"/>
              <a:endCxn id="623" idx="2"/>
            </p:cNvCxnSpPr>
            <p:nvPr/>
          </p:nvCxnSpPr>
          <p:spPr>
            <a:xfrm flipH="1">
              <a:off x="8470074" y="2470727"/>
              <a:ext cx="1244187" cy="238041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3" name="Straight Arrow Connector 652">
              <a:extLst>
                <a:ext uri="{FF2B5EF4-FFF2-40B4-BE49-F238E27FC236}">
                  <a16:creationId xmlns:a16="http://schemas.microsoft.com/office/drawing/2014/main" id="{197BE11D-0ACE-48EB-9825-0EA034C47715}"/>
                </a:ext>
              </a:extLst>
            </p:cNvPr>
            <p:cNvCxnSpPr>
              <a:cxnSpLocks/>
              <a:stCxn id="610" idx="6"/>
              <a:endCxn id="618" idx="2"/>
            </p:cNvCxnSpPr>
            <p:nvPr/>
          </p:nvCxnSpPr>
          <p:spPr>
            <a:xfrm flipH="1" flipV="1">
              <a:off x="8470074" y="1994646"/>
              <a:ext cx="1244187" cy="95216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4" name="Straight Arrow Connector 653">
              <a:extLst>
                <a:ext uri="{FF2B5EF4-FFF2-40B4-BE49-F238E27FC236}">
                  <a16:creationId xmlns:a16="http://schemas.microsoft.com/office/drawing/2014/main" id="{FCF69AA3-23E4-454C-9BEA-1B2846387603}"/>
                </a:ext>
              </a:extLst>
            </p:cNvPr>
            <p:cNvCxnSpPr>
              <a:cxnSpLocks/>
              <a:stCxn id="610" idx="6"/>
              <a:endCxn id="619" idx="2"/>
            </p:cNvCxnSpPr>
            <p:nvPr/>
          </p:nvCxnSpPr>
          <p:spPr>
            <a:xfrm flipH="1" flipV="1">
              <a:off x="8470074" y="2470729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5" name="Straight Arrow Connector 654">
              <a:extLst>
                <a:ext uri="{FF2B5EF4-FFF2-40B4-BE49-F238E27FC236}">
                  <a16:creationId xmlns:a16="http://schemas.microsoft.com/office/drawing/2014/main" id="{28CDD5AB-5739-43ED-8F68-01EDFFAEA860}"/>
                </a:ext>
              </a:extLst>
            </p:cNvPr>
            <p:cNvCxnSpPr>
              <a:cxnSpLocks/>
              <a:stCxn id="610" idx="6"/>
              <a:endCxn id="620" idx="2"/>
            </p:cNvCxnSpPr>
            <p:nvPr/>
          </p:nvCxnSpPr>
          <p:spPr>
            <a:xfrm flipH="1">
              <a:off x="8470074" y="2946810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6" name="Straight Arrow Connector 655">
              <a:extLst>
                <a:ext uri="{FF2B5EF4-FFF2-40B4-BE49-F238E27FC236}">
                  <a16:creationId xmlns:a16="http://schemas.microsoft.com/office/drawing/2014/main" id="{00991BB7-AE5F-4459-ACB3-27A49E16EB29}"/>
                </a:ext>
              </a:extLst>
            </p:cNvPr>
            <p:cNvCxnSpPr>
              <a:cxnSpLocks/>
              <a:stCxn id="610" idx="6"/>
              <a:endCxn id="624" idx="2"/>
            </p:cNvCxnSpPr>
            <p:nvPr/>
          </p:nvCxnSpPr>
          <p:spPr>
            <a:xfrm flipH="1">
              <a:off x="8470074" y="2946810"/>
              <a:ext cx="1244187" cy="47608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7" name="Straight Arrow Connector 656">
              <a:extLst>
                <a:ext uri="{FF2B5EF4-FFF2-40B4-BE49-F238E27FC236}">
                  <a16:creationId xmlns:a16="http://schemas.microsoft.com/office/drawing/2014/main" id="{8E29434A-DA54-4CD1-929F-31CD20ED874C}"/>
                </a:ext>
              </a:extLst>
            </p:cNvPr>
            <p:cNvCxnSpPr>
              <a:cxnSpLocks/>
              <a:stCxn id="610" idx="6"/>
              <a:endCxn id="621" idx="2"/>
            </p:cNvCxnSpPr>
            <p:nvPr/>
          </p:nvCxnSpPr>
          <p:spPr>
            <a:xfrm flipH="1">
              <a:off x="8470074" y="2946810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8" name="Straight Arrow Connector 657">
              <a:extLst>
                <a:ext uri="{FF2B5EF4-FFF2-40B4-BE49-F238E27FC236}">
                  <a16:creationId xmlns:a16="http://schemas.microsoft.com/office/drawing/2014/main" id="{C5B32625-AEAD-4532-A148-5C52115E5876}"/>
                </a:ext>
              </a:extLst>
            </p:cNvPr>
            <p:cNvCxnSpPr>
              <a:cxnSpLocks/>
              <a:stCxn id="610" idx="6"/>
              <a:endCxn id="622" idx="2"/>
            </p:cNvCxnSpPr>
            <p:nvPr/>
          </p:nvCxnSpPr>
          <p:spPr>
            <a:xfrm flipH="1">
              <a:off x="8470074" y="2946810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9" name="Straight Arrow Connector 658">
              <a:extLst>
                <a:ext uri="{FF2B5EF4-FFF2-40B4-BE49-F238E27FC236}">
                  <a16:creationId xmlns:a16="http://schemas.microsoft.com/office/drawing/2014/main" id="{3FBADCD1-9A90-410F-9A40-C9F5DC1E047B}"/>
                </a:ext>
              </a:extLst>
            </p:cNvPr>
            <p:cNvCxnSpPr>
              <a:cxnSpLocks/>
              <a:stCxn id="610" idx="6"/>
              <a:endCxn id="623" idx="2"/>
            </p:cNvCxnSpPr>
            <p:nvPr/>
          </p:nvCxnSpPr>
          <p:spPr>
            <a:xfrm flipH="1">
              <a:off x="8470074" y="2946810"/>
              <a:ext cx="1244187" cy="190433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0" name="Straight Arrow Connector 659">
              <a:extLst>
                <a:ext uri="{FF2B5EF4-FFF2-40B4-BE49-F238E27FC236}">
                  <a16:creationId xmlns:a16="http://schemas.microsoft.com/office/drawing/2014/main" id="{C4254C96-D407-4B4F-A15E-88D133E4160C}"/>
                </a:ext>
              </a:extLst>
            </p:cNvPr>
            <p:cNvCxnSpPr>
              <a:cxnSpLocks/>
              <a:stCxn id="611" idx="6"/>
              <a:endCxn id="618" idx="2"/>
            </p:cNvCxnSpPr>
            <p:nvPr/>
          </p:nvCxnSpPr>
          <p:spPr>
            <a:xfrm flipH="1" flipV="1">
              <a:off x="8470074" y="1994646"/>
              <a:ext cx="1244187" cy="142824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1" name="Straight Arrow Connector 660">
              <a:extLst>
                <a:ext uri="{FF2B5EF4-FFF2-40B4-BE49-F238E27FC236}">
                  <a16:creationId xmlns:a16="http://schemas.microsoft.com/office/drawing/2014/main" id="{61DF8273-B36B-4BAA-9C4D-F5428825CB41}"/>
                </a:ext>
              </a:extLst>
            </p:cNvPr>
            <p:cNvCxnSpPr>
              <a:cxnSpLocks/>
              <a:stCxn id="611" idx="6"/>
              <a:endCxn id="619" idx="2"/>
            </p:cNvCxnSpPr>
            <p:nvPr/>
          </p:nvCxnSpPr>
          <p:spPr>
            <a:xfrm flipH="1" flipV="1">
              <a:off x="8470074" y="2470729"/>
              <a:ext cx="1244187" cy="95216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2" name="Straight Arrow Connector 661">
              <a:extLst>
                <a:ext uri="{FF2B5EF4-FFF2-40B4-BE49-F238E27FC236}">
                  <a16:creationId xmlns:a16="http://schemas.microsoft.com/office/drawing/2014/main" id="{7D131201-9BCA-4CE4-8AE0-7A67BFCDFD63}"/>
                </a:ext>
              </a:extLst>
            </p:cNvPr>
            <p:cNvCxnSpPr>
              <a:cxnSpLocks/>
              <a:stCxn id="611" idx="6"/>
              <a:endCxn id="620" idx="2"/>
            </p:cNvCxnSpPr>
            <p:nvPr/>
          </p:nvCxnSpPr>
          <p:spPr>
            <a:xfrm flipH="1" flipV="1">
              <a:off x="8470074" y="2946812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3" name="Straight Arrow Connector 662">
              <a:extLst>
                <a:ext uri="{FF2B5EF4-FFF2-40B4-BE49-F238E27FC236}">
                  <a16:creationId xmlns:a16="http://schemas.microsoft.com/office/drawing/2014/main" id="{70EDB162-6A4C-4F13-9BCC-51A446073E41}"/>
                </a:ext>
              </a:extLst>
            </p:cNvPr>
            <p:cNvCxnSpPr>
              <a:cxnSpLocks/>
              <a:stCxn id="611" idx="6"/>
              <a:endCxn id="624" idx="2"/>
            </p:cNvCxnSpPr>
            <p:nvPr/>
          </p:nvCxnSpPr>
          <p:spPr>
            <a:xfrm flipH="1">
              <a:off x="8470074" y="3422893"/>
              <a:ext cx="1244187" cy="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4" name="Straight Arrow Connector 663">
              <a:extLst>
                <a:ext uri="{FF2B5EF4-FFF2-40B4-BE49-F238E27FC236}">
                  <a16:creationId xmlns:a16="http://schemas.microsoft.com/office/drawing/2014/main" id="{A73B3D89-EEFC-42D2-BA48-8B634844DE52}"/>
                </a:ext>
              </a:extLst>
            </p:cNvPr>
            <p:cNvCxnSpPr>
              <a:cxnSpLocks/>
              <a:stCxn id="611" idx="6"/>
              <a:endCxn id="621" idx="2"/>
            </p:cNvCxnSpPr>
            <p:nvPr/>
          </p:nvCxnSpPr>
          <p:spPr>
            <a:xfrm flipH="1">
              <a:off x="8470074" y="3422893"/>
              <a:ext cx="1244187" cy="47608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5" name="Straight Arrow Connector 664">
              <a:extLst>
                <a:ext uri="{FF2B5EF4-FFF2-40B4-BE49-F238E27FC236}">
                  <a16:creationId xmlns:a16="http://schemas.microsoft.com/office/drawing/2014/main" id="{46844A87-7907-4938-98B0-BC560D969385}"/>
                </a:ext>
              </a:extLst>
            </p:cNvPr>
            <p:cNvCxnSpPr>
              <a:cxnSpLocks/>
              <a:stCxn id="611" idx="6"/>
              <a:endCxn id="622" idx="2"/>
            </p:cNvCxnSpPr>
            <p:nvPr/>
          </p:nvCxnSpPr>
          <p:spPr>
            <a:xfrm flipH="1">
              <a:off x="8470074" y="3422893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6" name="Straight Arrow Connector 665">
              <a:extLst>
                <a:ext uri="{FF2B5EF4-FFF2-40B4-BE49-F238E27FC236}">
                  <a16:creationId xmlns:a16="http://schemas.microsoft.com/office/drawing/2014/main" id="{BAFD3106-537A-42E8-ABDD-7EE147F1155B}"/>
                </a:ext>
              </a:extLst>
            </p:cNvPr>
            <p:cNvCxnSpPr>
              <a:cxnSpLocks/>
              <a:stCxn id="611" idx="6"/>
              <a:endCxn id="623" idx="2"/>
            </p:cNvCxnSpPr>
            <p:nvPr/>
          </p:nvCxnSpPr>
          <p:spPr>
            <a:xfrm flipH="1">
              <a:off x="8470074" y="3422893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7" name="Straight Arrow Connector 666">
              <a:extLst>
                <a:ext uri="{FF2B5EF4-FFF2-40B4-BE49-F238E27FC236}">
                  <a16:creationId xmlns:a16="http://schemas.microsoft.com/office/drawing/2014/main" id="{E9F01E1A-7A04-4021-9134-090669CBA40E}"/>
                </a:ext>
              </a:extLst>
            </p:cNvPr>
            <p:cNvCxnSpPr>
              <a:cxnSpLocks/>
              <a:stCxn id="612" idx="6"/>
              <a:endCxn id="618" idx="2"/>
            </p:cNvCxnSpPr>
            <p:nvPr/>
          </p:nvCxnSpPr>
          <p:spPr>
            <a:xfrm flipH="1" flipV="1">
              <a:off x="8470074" y="1994646"/>
              <a:ext cx="1244187" cy="190432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8" name="Straight Arrow Connector 667">
              <a:extLst>
                <a:ext uri="{FF2B5EF4-FFF2-40B4-BE49-F238E27FC236}">
                  <a16:creationId xmlns:a16="http://schemas.microsoft.com/office/drawing/2014/main" id="{ED6FF2A9-EF30-4962-94C3-2A85FCD62DCE}"/>
                </a:ext>
              </a:extLst>
            </p:cNvPr>
            <p:cNvCxnSpPr>
              <a:cxnSpLocks/>
              <a:stCxn id="612" idx="6"/>
              <a:endCxn id="619" idx="2"/>
            </p:cNvCxnSpPr>
            <p:nvPr/>
          </p:nvCxnSpPr>
          <p:spPr>
            <a:xfrm flipH="1" flipV="1">
              <a:off x="8470074" y="2470729"/>
              <a:ext cx="1244187" cy="142824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9" name="Straight Arrow Connector 668">
              <a:extLst>
                <a:ext uri="{FF2B5EF4-FFF2-40B4-BE49-F238E27FC236}">
                  <a16:creationId xmlns:a16="http://schemas.microsoft.com/office/drawing/2014/main" id="{29EC1F3B-95D3-4C0B-AB5B-51AF60C750AD}"/>
                </a:ext>
              </a:extLst>
            </p:cNvPr>
            <p:cNvCxnSpPr>
              <a:cxnSpLocks/>
              <a:stCxn id="612" idx="6"/>
              <a:endCxn id="620" idx="2"/>
            </p:cNvCxnSpPr>
            <p:nvPr/>
          </p:nvCxnSpPr>
          <p:spPr>
            <a:xfrm flipH="1" flipV="1">
              <a:off x="8470074" y="2946812"/>
              <a:ext cx="1244187" cy="95216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0" name="Straight Arrow Connector 669">
              <a:extLst>
                <a:ext uri="{FF2B5EF4-FFF2-40B4-BE49-F238E27FC236}">
                  <a16:creationId xmlns:a16="http://schemas.microsoft.com/office/drawing/2014/main" id="{0B3111E4-E0E5-44FA-BB47-41334D75886C}"/>
                </a:ext>
              </a:extLst>
            </p:cNvPr>
            <p:cNvCxnSpPr>
              <a:cxnSpLocks/>
              <a:stCxn id="612" idx="6"/>
              <a:endCxn id="624" idx="2"/>
            </p:cNvCxnSpPr>
            <p:nvPr/>
          </p:nvCxnSpPr>
          <p:spPr>
            <a:xfrm flipH="1" flipV="1">
              <a:off x="8470074" y="3422894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1" name="Straight Arrow Connector 670">
              <a:extLst>
                <a:ext uri="{FF2B5EF4-FFF2-40B4-BE49-F238E27FC236}">
                  <a16:creationId xmlns:a16="http://schemas.microsoft.com/office/drawing/2014/main" id="{5F2ADB87-562E-4ACA-A4C3-24E2312E922E}"/>
                </a:ext>
              </a:extLst>
            </p:cNvPr>
            <p:cNvCxnSpPr>
              <a:cxnSpLocks/>
              <a:stCxn id="612" idx="6"/>
              <a:endCxn id="621" idx="2"/>
            </p:cNvCxnSpPr>
            <p:nvPr/>
          </p:nvCxnSpPr>
          <p:spPr>
            <a:xfrm flipH="1">
              <a:off x="8470074" y="3898975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2" name="Straight Arrow Connector 671">
              <a:extLst>
                <a:ext uri="{FF2B5EF4-FFF2-40B4-BE49-F238E27FC236}">
                  <a16:creationId xmlns:a16="http://schemas.microsoft.com/office/drawing/2014/main" id="{73618E24-B458-47AD-95B7-FC7AC07936B6}"/>
                </a:ext>
              </a:extLst>
            </p:cNvPr>
            <p:cNvCxnSpPr>
              <a:cxnSpLocks/>
              <a:stCxn id="612" idx="6"/>
              <a:endCxn id="622" idx="2"/>
            </p:cNvCxnSpPr>
            <p:nvPr/>
          </p:nvCxnSpPr>
          <p:spPr>
            <a:xfrm flipH="1">
              <a:off x="8470074" y="3898975"/>
              <a:ext cx="1244187" cy="47608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3" name="Straight Arrow Connector 672">
              <a:extLst>
                <a:ext uri="{FF2B5EF4-FFF2-40B4-BE49-F238E27FC236}">
                  <a16:creationId xmlns:a16="http://schemas.microsoft.com/office/drawing/2014/main" id="{DBF11959-AF68-4A92-9D38-E20697441666}"/>
                </a:ext>
              </a:extLst>
            </p:cNvPr>
            <p:cNvCxnSpPr>
              <a:cxnSpLocks/>
              <a:stCxn id="612" idx="6"/>
              <a:endCxn id="623" idx="2"/>
            </p:cNvCxnSpPr>
            <p:nvPr/>
          </p:nvCxnSpPr>
          <p:spPr>
            <a:xfrm flipH="1">
              <a:off x="8470074" y="3898975"/>
              <a:ext cx="1244187" cy="95216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4" name="Straight Arrow Connector 673">
              <a:extLst>
                <a:ext uri="{FF2B5EF4-FFF2-40B4-BE49-F238E27FC236}">
                  <a16:creationId xmlns:a16="http://schemas.microsoft.com/office/drawing/2014/main" id="{48C6203D-B12C-434A-8403-71C2204167DA}"/>
                </a:ext>
              </a:extLst>
            </p:cNvPr>
            <p:cNvCxnSpPr>
              <a:cxnSpLocks/>
              <a:stCxn id="613" idx="6"/>
              <a:endCxn id="618" idx="2"/>
            </p:cNvCxnSpPr>
            <p:nvPr/>
          </p:nvCxnSpPr>
          <p:spPr>
            <a:xfrm flipH="1" flipV="1">
              <a:off x="8470074" y="1994646"/>
              <a:ext cx="1244187" cy="238041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5" name="Straight Arrow Connector 674">
              <a:extLst>
                <a:ext uri="{FF2B5EF4-FFF2-40B4-BE49-F238E27FC236}">
                  <a16:creationId xmlns:a16="http://schemas.microsoft.com/office/drawing/2014/main" id="{83AB7168-6688-4063-9124-BF47E2F0AAA4}"/>
                </a:ext>
              </a:extLst>
            </p:cNvPr>
            <p:cNvCxnSpPr>
              <a:cxnSpLocks/>
              <a:stCxn id="613" idx="6"/>
              <a:endCxn id="619" idx="2"/>
            </p:cNvCxnSpPr>
            <p:nvPr/>
          </p:nvCxnSpPr>
          <p:spPr>
            <a:xfrm flipH="1" flipV="1">
              <a:off x="8470074" y="2470729"/>
              <a:ext cx="1244187" cy="190432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6" name="Straight Arrow Connector 675">
              <a:extLst>
                <a:ext uri="{FF2B5EF4-FFF2-40B4-BE49-F238E27FC236}">
                  <a16:creationId xmlns:a16="http://schemas.microsoft.com/office/drawing/2014/main" id="{1606CF13-CBAF-492D-AA80-B8FEC6E48B4A}"/>
                </a:ext>
              </a:extLst>
            </p:cNvPr>
            <p:cNvCxnSpPr>
              <a:cxnSpLocks/>
              <a:stCxn id="613" idx="6"/>
              <a:endCxn id="620" idx="2"/>
            </p:cNvCxnSpPr>
            <p:nvPr/>
          </p:nvCxnSpPr>
          <p:spPr>
            <a:xfrm flipH="1" flipV="1">
              <a:off x="8470074" y="2946812"/>
              <a:ext cx="1244187" cy="142824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7" name="Straight Arrow Connector 676">
              <a:extLst>
                <a:ext uri="{FF2B5EF4-FFF2-40B4-BE49-F238E27FC236}">
                  <a16:creationId xmlns:a16="http://schemas.microsoft.com/office/drawing/2014/main" id="{40401ACE-7633-40EE-AC11-874F6A16961D}"/>
                </a:ext>
              </a:extLst>
            </p:cNvPr>
            <p:cNvCxnSpPr>
              <a:cxnSpLocks/>
              <a:stCxn id="613" idx="6"/>
              <a:endCxn id="624" idx="2"/>
            </p:cNvCxnSpPr>
            <p:nvPr/>
          </p:nvCxnSpPr>
          <p:spPr>
            <a:xfrm flipH="1" flipV="1">
              <a:off x="8470074" y="3422894"/>
              <a:ext cx="1244187" cy="95216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8" name="Straight Arrow Connector 677">
              <a:extLst>
                <a:ext uri="{FF2B5EF4-FFF2-40B4-BE49-F238E27FC236}">
                  <a16:creationId xmlns:a16="http://schemas.microsoft.com/office/drawing/2014/main" id="{52B0628A-4CBD-40B3-BF0A-5153EDAB31DB}"/>
                </a:ext>
              </a:extLst>
            </p:cNvPr>
            <p:cNvCxnSpPr>
              <a:cxnSpLocks/>
              <a:stCxn id="613" idx="6"/>
              <a:endCxn id="621" idx="2"/>
            </p:cNvCxnSpPr>
            <p:nvPr/>
          </p:nvCxnSpPr>
          <p:spPr>
            <a:xfrm flipH="1" flipV="1">
              <a:off x="8470074" y="3898977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9" name="Straight Arrow Connector 678">
              <a:extLst>
                <a:ext uri="{FF2B5EF4-FFF2-40B4-BE49-F238E27FC236}">
                  <a16:creationId xmlns:a16="http://schemas.microsoft.com/office/drawing/2014/main" id="{BB3C6F2E-A910-4793-811B-BB9B5306A2B2}"/>
                </a:ext>
              </a:extLst>
            </p:cNvPr>
            <p:cNvCxnSpPr>
              <a:cxnSpLocks/>
              <a:stCxn id="613" idx="6"/>
              <a:endCxn id="622" idx="2"/>
            </p:cNvCxnSpPr>
            <p:nvPr/>
          </p:nvCxnSpPr>
          <p:spPr>
            <a:xfrm flipH="1">
              <a:off x="8470074" y="4375058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0" name="Straight Arrow Connector 679">
              <a:extLst>
                <a:ext uri="{FF2B5EF4-FFF2-40B4-BE49-F238E27FC236}">
                  <a16:creationId xmlns:a16="http://schemas.microsoft.com/office/drawing/2014/main" id="{CEF2D9A1-6058-4A30-88C0-5978EFAFAE2A}"/>
                </a:ext>
              </a:extLst>
            </p:cNvPr>
            <p:cNvCxnSpPr>
              <a:cxnSpLocks/>
              <a:stCxn id="613" idx="6"/>
              <a:endCxn id="623" idx="2"/>
            </p:cNvCxnSpPr>
            <p:nvPr/>
          </p:nvCxnSpPr>
          <p:spPr>
            <a:xfrm flipH="1">
              <a:off x="8470074" y="4375058"/>
              <a:ext cx="1244187" cy="47608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1" name="Straight Arrow Connector 680">
              <a:extLst>
                <a:ext uri="{FF2B5EF4-FFF2-40B4-BE49-F238E27FC236}">
                  <a16:creationId xmlns:a16="http://schemas.microsoft.com/office/drawing/2014/main" id="{09B0BDDA-BCD9-493C-B11B-9B10DB78F835}"/>
                </a:ext>
              </a:extLst>
            </p:cNvPr>
            <p:cNvCxnSpPr>
              <a:cxnSpLocks/>
              <a:stCxn id="614" idx="6"/>
              <a:endCxn id="618" idx="2"/>
            </p:cNvCxnSpPr>
            <p:nvPr/>
          </p:nvCxnSpPr>
          <p:spPr>
            <a:xfrm flipH="1" flipV="1">
              <a:off x="8470074" y="1994646"/>
              <a:ext cx="1244187" cy="285649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2" name="Straight Arrow Connector 681">
              <a:extLst>
                <a:ext uri="{FF2B5EF4-FFF2-40B4-BE49-F238E27FC236}">
                  <a16:creationId xmlns:a16="http://schemas.microsoft.com/office/drawing/2014/main" id="{292889BB-0897-4829-B2CD-03D386AF4168}"/>
                </a:ext>
              </a:extLst>
            </p:cNvPr>
            <p:cNvCxnSpPr>
              <a:cxnSpLocks/>
              <a:stCxn id="614" idx="6"/>
              <a:endCxn id="619" idx="2"/>
            </p:cNvCxnSpPr>
            <p:nvPr/>
          </p:nvCxnSpPr>
          <p:spPr>
            <a:xfrm flipH="1" flipV="1">
              <a:off x="8470074" y="2470729"/>
              <a:ext cx="1244187" cy="238041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3" name="Straight Arrow Connector 682">
              <a:extLst>
                <a:ext uri="{FF2B5EF4-FFF2-40B4-BE49-F238E27FC236}">
                  <a16:creationId xmlns:a16="http://schemas.microsoft.com/office/drawing/2014/main" id="{1E889482-F6DB-4E9A-9B18-C096FD23E902}"/>
                </a:ext>
              </a:extLst>
            </p:cNvPr>
            <p:cNvCxnSpPr>
              <a:cxnSpLocks/>
              <a:stCxn id="614" idx="6"/>
              <a:endCxn id="620" idx="2"/>
            </p:cNvCxnSpPr>
            <p:nvPr/>
          </p:nvCxnSpPr>
          <p:spPr>
            <a:xfrm flipH="1" flipV="1">
              <a:off x="8470074" y="2946812"/>
              <a:ext cx="1244187" cy="190432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4" name="Straight Arrow Connector 683">
              <a:extLst>
                <a:ext uri="{FF2B5EF4-FFF2-40B4-BE49-F238E27FC236}">
                  <a16:creationId xmlns:a16="http://schemas.microsoft.com/office/drawing/2014/main" id="{1DB8ECC4-A7DD-4CCA-9494-0ADC6C9313A9}"/>
                </a:ext>
              </a:extLst>
            </p:cNvPr>
            <p:cNvCxnSpPr>
              <a:cxnSpLocks/>
              <a:stCxn id="614" idx="6"/>
              <a:endCxn id="624" idx="2"/>
            </p:cNvCxnSpPr>
            <p:nvPr/>
          </p:nvCxnSpPr>
          <p:spPr>
            <a:xfrm flipH="1" flipV="1">
              <a:off x="8470074" y="3422894"/>
              <a:ext cx="1244187" cy="142824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5" name="Straight Arrow Connector 684">
              <a:extLst>
                <a:ext uri="{FF2B5EF4-FFF2-40B4-BE49-F238E27FC236}">
                  <a16:creationId xmlns:a16="http://schemas.microsoft.com/office/drawing/2014/main" id="{E78665B6-5D82-4C14-B343-2148EF475463}"/>
                </a:ext>
              </a:extLst>
            </p:cNvPr>
            <p:cNvCxnSpPr>
              <a:cxnSpLocks/>
              <a:stCxn id="614" idx="6"/>
              <a:endCxn id="621" idx="2"/>
            </p:cNvCxnSpPr>
            <p:nvPr/>
          </p:nvCxnSpPr>
          <p:spPr>
            <a:xfrm flipH="1" flipV="1">
              <a:off x="8470074" y="3898977"/>
              <a:ext cx="1244187" cy="95216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6" name="Straight Arrow Connector 685">
              <a:extLst>
                <a:ext uri="{FF2B5EF4-FFF2-40B4-BE49-F238E27FC236}">
                  <a16:creationId xmlns:a16="http://schemas.microsoft.com/office/drawing/2014/main" id="{D9EC36D3-09A5-448B-938A-2080B9FB542E}"/>
                </a:ext>
              </a:extLst>
            </p:cNvPr>
            <p:cNvCxnSpPr>
              <a:cxnSpLocks/>
              <a:stCxn id="614" idx="6"/>
              <a:endCxn id="622" idx="2"/>
            </p:cNvCxnSpPr>
            <p:nvPr/>
          </p:nvCxnSpPr>
          <p:spPr>
            <a:xfrm flipH="1" flipV="1">
              <a:off x="8470074" y="4375060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7" name="Straight Arrow Connector 686">
              <a:extLst>
                <a:ext uri="{FF2B5EF4-FFF2-40B4-BE49-F238E27FC236}">
                  <a16:creationId xmlns:a16="http://schemas.microsoft.com/office/drawing/2014/main" id="{7C66CD0E-DF60-4C76-83FF-CEC24C916E6C}"/>
                </a:ext>
              </a:extLst>
            </p:cNvPr>
            <p:cNvCxnSpPr>
              <a:cxnSpLocks/>
              <a:stCxn id="614" idx="6"/>
              <a:endCxn id="623" idx="2"/>
            </p:cNvCxnSpPr>
            <p:nvPr/>
          </p:nvCxnSpPr>
          <p:spPr>
            <a:xfrm flipH="1">
              <a:off x="8470074" y="4851141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8" name="Straight Arrow Connector 687">
              <a:extLst>
                <a:ext uri="{FF2B5EF4-FFF2-40B4-BE49-F238E27FC236}">
                  <a16:creationId xmlns:a16="http://schemas.microsoft.com/office/drawing/2014/main" id="{C9688F84-301A-45B0-B522-690A4C5EDE54}"/>
                </a:ext>
              </a:extLst>
            </p:cNvPr>
            <p:cNvCxnSpPr>
              <a:cxnSpLocks/>
              <a:stCxn id="615" idx="6"/>
              <a:endCxn id="618" idx="2"/>
            </p:cNvCxnSpPr>
            <p:nvPr/>
          </p:nvCxnSpPr>
          <p:spPr>
            <a:xfrm flipH="1" flipV="1">
              <a:off x="8470074" y="1994646"/>
              <a:ext cx="1244187" cy="333257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9" name="Straight Arrow Connector 688">
              <a:extLst>
                <a:ext uri="{FF2B5EF4-FFF2-40B4-BE49-F238E27FC236}">
                  <a16:creationId xmlns:a16="http://schemas.microsoft.com/office/drawing/2014/main" id="{726CE05D-C0A7-4396-B9E4-5FDE11AF015C}"/>
                </a:ext>
              </a:extLst>
            </p:cNvPr>
            <p:cNvCxnSpPr>
              <a:cxnSpLocks/>
              <a:stCxn id="615" idx="6"/>
              <a:endCxn id="619" idx="2"/>
            </p:cNvCxnSpPr>
            <p:nvPr/>
          </p:nvCxnSpPr>
          <p:spPr>
            <a:xfrm flipH="1" flipV="1">
              <a:off x="8470074" y="2470729"/>
              <a:ext cx="1244187" cy="285649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0" name="Straight Arrow Connector 689">
              <a:extLst>
                <a:ext uri="{FF2B5EF4-FFF2-40B4-BE49-F238E27FC236}">
                  <a16:creationId xmlns:a16="http://schemas.microsoft.com/office/drawing/2014/main" id="{640C91AD-C419-4819-A9AE-66428EDC970C}"/>
                </a:ext>
              </a:extLst>
            </p:cNvPr>
            <p:cNvCxnSpPr>
              <a:cxnSpLocks/>
              <a:stCxn id="615" idx="6"/>
              <a:endCxn id="620" idx="2"/>
            </p:cNvCxnSpPr>
            <p:nvPr/>
          </p:nvCxnSpPr>
          <p:spPr>
            <a:xfrm flipH="1" flipV="1">
              <a:off x="8470074" y="2946812"/>
              <a:ext cx="1244187" cy="238041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1" name="Straight Arrow Connector 690">
              <a:extLst>
                <a:ext uri="{FF2B5EF4-FFF2-40B4-BE49-F238E27FC236}">
                  <a16:creationId xmlns:a16="http://schemas.microsoft.com/office/drawing/2014/main" id="{AD114C33-3637-4BCF-AB1E-3115B5C9A1F4}"/>
                </a:ext>
              </a:extLst>
            </p:cNvPr>
            <p:cNvCxnSpPr>
              <a:cxnSpLocks/>
              <a:stCxn id="615" idx="6"/>
              <a:endCxn id="624" idx="2"/>
            </p:cNvCxnSpPr>
            <p:nvPr/>
          </p:nvCxnSpPr>
          <p:spPr>
            <a:xfrm flipH="1" flipV="1">
              <a:off x="8470074" y="3422894"/>
              <a:ext cx="1244187" cy="190432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2" name="Straight Arrow Connector 691">
              <a:extLst>
                <a:ext uri="{FF2B5EF4-FFF2-40B4-BE49-F238E27FC236}">
                  <a16:creationId xmlns:a16="http://schemas.microsoft.com/office/drawing/2014/main" id="{87D52679-1B2E-4F49-BA38-2EEA4B73BF20}"/>
                </a:ext>
              </a:extLst>
            </p:cNvPr>
            <p:cNvCxnSpPr>
              <a:cxnSpLocks/>
              <a:stCxn id="615" idx="6"/>
              <a:endCxn id="621" idx="2"/>
            </p:cNvCxnSpPr>
            <p:nvPr/>
          </p:nvCxnSpPr>
          <p:spPr>
            <a:xfrm flipH="1" flipV="1">
              <a:off x="8470074" y="3898977"/>
              <a:ext cx="1244187" cy="142824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3" name="Straight Arrow Connector 692">
              <a:extLst>
                <a:ext uri="{FF2B5EF4-FFF2-40B4-BE49-F238E27FC236}">
                  <a16:creationId xmlns:a16="http://schemas.microsoft.com/office/drawing/2014/main" id="{CE960FCA-91B1-4221-B4B7-51C9AF9D5A7D}"/>
                </a:ext>
              </a:extLst>
            </p:cNvPr>
            <p:cNvCxnSpPr>
              <a:cxnSpLocks/>
              <a:stCxn id="615" idx="6"/>
              <a:endCxn id="622" idx="2"/>
            </p:cNvCxnSpPr>
            <p:nvPr/>
          </p:nvCxnSpPr>
          <p:spPr>
            <a:xfrm flipH="1" flipV="1">
              <a:off x="8470074" y="4375060"/>
              <a:ext cx="1244187" cy="95216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4" name="Straight Arrow Connector 693">
              <a:extLst>
                <a:ext uri="{FF2B5EF4-FFF2-40B4-BE49-F238E27FC236}">
                  <a16:creationId xmlns:a16="http://schemas.microsoft.com/office/drawing/2014/main" id="{336B701E-1291-439C-950F-1D0DF92F4E61}"/>
                </a:ext>
              </a:extLst>
            </p:cNvPr>
            <p:cNvCxnSpPr>
              <a:cxnSpLocks/>
              <a:stCxn id="615" idx="6"/>
              <a:endCxn id="623" idx="2"/>
            </p:cNvCxnSpPr>
            <p:nvPr/>
          </p:nvCxnSpPr>
          <p:spPr>
            <a:xfrm flipH="1" flipV="1">
              <a:off x="8470074" y="4851143"/>
              <a:ext cx="1244187" cy="47608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5" name="Straight Arrow Connector 694">
              <a:extLst>
                <a:ext uri="{FF2B5EF4-FFF2-40B4-BE49-F238E27FC236}">
                  <a16:creationId xmlns:a16="http://schemas.microsoft.com/office/drawing/2014/main" id="{A2A55768-3E41-4C64-8BF7-9BFDABC89A62}"/>
                </a:ext>
              </a:extLst>
            </p:cNvPr>
            <p:cNvCxnSpPr>
              <a:cxnSpLocks/>
              <a:stCxn id="616" idx="6"/>
              <a:endCxn id="618" idx="2"/>
            </p:cNvCxnSpPr>
            <p:nvPr/>
          </p:nvCxnSpPr>
          <p:spPr>
            <a:xfrm flipH="1" flipV="1">
              <a:off x="8470074" y="1994646"/>
              <a:ext cx="1244187" cy="380866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6" name="Straight Arrow Connector 695">
              <a:extLst>
                <a:ext uri="{FF2B5EF4-FFF2-40B4-BE49-F238E27FC236}">
                  <a16:creationId xmlns:a16="http://schemas.microsoft.com/office/drawing/2014/main" id="{EB74DE33-98BA-4A3F-9036-2C3C813C4CF2}"/>
                </a:ext>
              </a:extLst>
            </p:cNvPr>
            <p:cNvCxnSpPr>
              <a:cxnSpLocks/>
              <a:stCxn id="616" idx="6"/>
              <a:endCxn id="619" idx="2"/>
            </p:cNvCxnSpPr>
            <p:nvPr/>
          </p:nvCxnSpPr>
          <p:spPr>
            <a:xfrm flipH="1" flipV="1">
              <a:off x="8470074" y="2470729"/>
              <a:ext cx="1244187" cy="33325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7" name="Straight Arrow Connector 696">
              <a:extLst>
                <a:ext uri="{FF2B5EF4-FFF2-40B4-BE49-F238E27FC236}">
                  <a16:creationId xmlns:a16="http://schemas.microsoft.com/office/drawing/2014/main" id="{F9944475-D1C8-4D9B-AC59-A1848AA2FAB3}"/>
                </a:ext>
              </a:extLst>
            </p:cNvPr>
            <p:cNvCxnSpPr>
              <a:cxnSpLocks/>
              <a:stCxn id="616" idx="6"/>
              <a:endCxn id="620" idx="2"/>
            </p:cNvCxnSpPr>
            <p:nvPr/>
          </p:nvCxnSpPr>
          <p:spPr>
            <a:xfrm flipH="1" flipV="1">
              <a:off x="8470074" y="2946812"/>
              <a:ext cx="1244187" cy="285649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8" name="Straight Arrow Connector 697">
              <a:extLst>
                <a:ext uri="{FF2B5EF4-FFF2-40B4-BE49-F238E27FC236}">
                  <a16:creationId xmlns:a16="http://schemas.microsoft.com/office/drawing/2014/main" id="{76E35F93-7C61-4A33-9DAC-064A705ABD9B}"/>
                </a:ext>
              </a:extLst>
            </p:cNvPr>
            <p:cNvCxnSpPr>
              <a:cxnSpLocks/>
              <a:stCxn id="616" idx="6"/>
              <a:endCxn id="624" idx="2"/>
            </p:cNvCxnSpPr>
            <p:nvPr/>
          </p:nvCxnSpPr>
          <p:spPr>
            <a:xfrm flipH="1" flipV="1">
              <a:off x="8470074" y="3422894"/>
              <a:ext cx="1244187" cy="238041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9" name="Straight Arrow Connector 698">
              <a:extLst>
                <a:ext uri="{FF2B5EF4-FFF2-40B4-BE49-F238E27FC236}">
                  <a16:creationId xmlns:a16="http://schemas.microsoft.com/office/drawing/2014/main" id="{17313286-C30D-4BA5-B761-00CBA73C0E04}"/>
                </a:ext>
              </a:extLst>
            </p:cNvPr>
            <p:cNvCxnSpPr>
              <a:cxnSpLocks/>
              <a:stCxn id="616" idx="6"/>
              <a:endCxn id="621" idx="2"/>
            </p:cNvCxnSpPr>
            <p:nvPr/>
          </p:nvCxnSpPr>
          <p:spPr>
            <a:xfrm flipH="1" flipV="1">
              <a:off x="8470074" y="3898977"/>
              <a:ext cx="1244187" cy="190433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0" name="Straight Arrow Connector 699">
              <a:extLst>
                <a:ext uri="{FF2B5EF4-FFF2-40B4-BE49-F238E27FC236}">
                  <a16:creationId xmlns:a16="http://schemas.microsoft.com/office/drawing/2014/main" id="{48F8A042-DBDE-4912-A1C5-B16252A45565}"/>
                </a:ext>
              </a:extLst>
            </p:cNvPr>
            <p:cNvCxnSpPr>
              <a:cxnSpLocks/>
              <a:stCxn id="616" idx="6"/>
              <a:endCxn id="622" idx="2"/>
            </p:cNvCxnSpPr>
            <p:nvPr/>
          </p:nvCxnSpPr>
          <p:spPr>
            <a:xfrm flipH="1" flipV="1">
              <a:off x="8470074" y="4375060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1" name="Straight Arrow Connector 700">
              <a:extLst>
                <a:ext uri="{FF2B5EF4-FFF2-40B4-BE49-F238E27FC236}">
                  <a16:creationId xmlns:a16="http://schemas.microsoft.com/office/drawing/2014/main" id="{B7BF2236-93F4-4308-9101-2E68C95EA85B}"/>
                </a:ext>
              </a:extLst>
            </p:cNvPr>
            <p:cNvCxnSpPr>
              <a:cxnSpLocks/>
              <a:stCxn id="616" idx="6"/>
              <a:endCxn id="623" idx="2"/>
            </p:cNvCxnSpPr>
            <p:nvPr/>
          </p:nvCxnSpPr>
          <p:spPr>
            <a:xfrm flipH="1" flipV="1">
              <a:off x="8470074" y="4851143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2" name="Straight Arrow Connector 701">
              <a:extLst>
                <a:ext uri="{FF2B5EF4-FFF2-40B4-BE49-F238E27FC236}">
                  <a16:creationId xmlns:a16="http://schemas.microsoft.com/office/drawing/2014/main" id="{356D1C26-986F-4E9D-A6F7-1161A03525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1983105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3" name="Straight Arrow Connector 702">
              <a:extLst>
                <a:ext uri="{FF2B5EF4-FFF2-40B4-BE49-F238E27FC236}">
                  <a16:creationId xmlns:a16="http://schemas.microsoft.com/office/drawing/2014/main" id="{FE6873DB-A9EF-4753-A571-2A8F5430CA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1983105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4" name="Straight Arrow Connector 703">
              <a:extLst>
                <a:ext uri="{FF2B5EF4-FFF2-40B4-BE49-F238E27FC236}">
                  <a16:creationId xmlns:a16="http://schemas.microsoft.com/office/drawing/2014/main" id="{5A73D9E9-E04D-41DF-BD39-0CAE09B0F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1983105"/>
              <a:ext cx="1244187" cy="190433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5" name="Straight Arrow Connector 704">
              <a:extLst>
                <a:ext uri="{FF2B5EF4-FFF2-40B4-BE49-F238E27FC236}">
                  <a16:creationId xmlns:a16="http://schemas.microsoft.com/office/drawing/2014/main" id="{2B8B3009-6D4B-47C9-A8B9-C0CE4E5D07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1983105"/>
              <a:ext cx="1244187" cy="238041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6" name="Straight Arrow Connector 705">
              <a:extLst>
                <a:ext uri="{FF2B5EF4-FFF2-40B4-BE49-F238E27FC236}">
                  <a16:creationId xmlns:a16="http://schemas.microsoft.com/office/drawing/2014/main" id="{CDEFA5C7-6573-4C59-AF51-C1B836FFA4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2459188"/>
              <a:ext cx="1244187" cy="47608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7" name="Straight Arrow Connector 706">
              <a:extLst>
                <a:ext uri="{FF2B5EF4-FFF2-40B4-BE49-F238E27FC236}">
                  <a16:creationId xmlns:a16="http://schemas.microsoft.com/office/drawing/2014/main" id="{F4947599-9B96-40AA-A2CC-B0DBA785BF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2459188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8" name="Straight Arrow Connector 707">
              <a:extLst>
                <a:ext uri="{FF2B5EF4-FFF2-40B4-BE49-F238E27FC236}">
                  <a16:creationId xmlns:a16="http://schemas.microsoft.com/office/drawing/2014/main" id="{E20B113C-F494-4800-ADFB-A695EE4959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2459188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9" name="Straight Arrow Connector 708">
              <a:extLst>
                <a:ext uri="{FF2B5EF4-FFF2-40B4-BE49-F238E27FC236}">
                  <a16:creationId xmlns:a16="http://schemas.microsoft.com/office/drawing/2014/main" id="{7E007996-69B3-4509-BC0C-3D0E00B55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2459188"/>
              <a:ext cx="1244187" cy="190433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0" name="Straight Arrow Connector 709">
              <a:extLst>
                <a:ext uri="{FF2B5EF4-FFF2-40B4-BE49-F238E27FC236}">
                  <a16:creationId xmlns:a16="http://schemas.microsoft.com/office/drawing/2014/main" id="{8DB74964-2613-4501-AAE4-684FEDE14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2935271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1" name="Straight Arrow Connector 710">
              <a:extLst>
                <a:ext uri="{FF2B5EF4-FFF2-40B4-BE49-F238E27FC236}">
                  <a16:creationId xmlns:a16="http://schemas.microsoft.com/office/drawing/2014/main" id="{EF96D1BA-EFC1-40DD-A5F5-E611FB23B1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2935271"/>
              <a:ext cx="1244187" cy="47608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2" name="Straight Arrow Connector 711">
              <a:extLst>
                <a:ext uri="{FF2B5EF4-FFF2-40B4-BE49-F238E27FC236}">
                  <a16:creationId xmlns:a16="http://schemas.microsoft.com/office/drawing/2014/main" id="{4F8AC965-1B2E-4C68-8D5A-BE388AB636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2935271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3" name="Straight Arrow Connector 712">
              <a:extLst>
                <a:ext uri="{FF2B5EF4-FFF2-40B4-BE49-F238E27FC236}">
                  <a16:creationId xmlns:a16="http://schemas.microsoft.com/office/drawing/2014/main" id="{43FB5949-5DD7-4904-BBFE-911ECAB443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2935271"/>
              <a:ext cx="1244187" cy="142825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4" name="Straight Arrow Connector 713">
              <a:extLst>
                <a:ext uri="{FF2B5EF4-FFF2-40B4-BE49-F238E27FC236}">
                  <a16:creationId xmlns:a16="http://schemas.microsoft.com/office/drawing/2014/main" id="{F11ACA5A-BAB5-45A6-8D56-85C7422A3F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2935273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5" name="Straight Arrow Connector 714">
              <a:extLst>
                <a:ext uri="{FF2B5EF4-FFF2-40B4-BE49-F238E27FC236}">
                  <a16:creationId xmlns:a16="http://schemas.microsoft.com/office/drawing/2014/main" id="{DA5CAF1B-A09A-4E56-9F14-1252FFB0E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3411353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6" name="Straight Arrow Connector 715">
              <a:extLst>
                <a:ext uri="{FF2B5EF4-FFF2-40B4-BE49-F238E27FC236}">
                  <a16:creationId xmlns:a16="http://schemas.microsoft.com/office/drawing/2014/main" id="{521CF44F-D706-4AE2-806F-29DEE21B41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3411353"/>
              <a:ext cx="1244187" cy="47608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7" name="Straight Arrow Connector 716">
              <a:extLst>
                <a:ext uri="{FF2B5EF4-FFF2-40B4-BE49-F238E27FC236}">
                  <a16:creationId xmlns:a16="http://schemas.microsoft.com/office/drawing/2014/main" id="{668E4ADB-8E91-4050-ACCF-66F5F0855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3411353"/>
              <a:ext cx="1244187" cy="95216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8" name="Straight Arrow Connector 717">
              <a:extLst>
                <a:ext uri="{FF2B5EF4-FFF2-40B4-BE49-F238E27FC236}">
                  <a16:creationId xmlns:a16="http://schemas.microsoft.com/office/drawing/2014/main" id="{A7550C69-48E0-4846-93C8-255422D1EC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2935273"/>
              <a:ext cx="1244187" cy="95216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9" name="Straight Arrow Connector 718">
              <a:extLst>
                <a:ext uri="{FF2B5EF4-FFF2-40B4-BE49-F238E27FC236}">
                  <a16:creationId xmlns:a16="http://schemas.microsoft.com/office/drawing/2014/main" id="{4A943E17-9FED-4131-9D31-7B6964D361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3411355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0" name="Straight Arrow Connector 719">
              <a:extLst>
                <a:ext uri="{FF2B5EF4-FFF2-40B4-BE49-F238E27FC236}">
                  <a16:creationId xmlns:a16="http://schemas.microsoft.com/office/drawing/2014/main" id="{14406B93-B4B4-49AA-9484-76637DCAA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3887436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1" name="Straight Arrow Connector 720">
              <a:extLst>
                <a:ext uri="{FF2B5EF4-FFF2-40B4-BE49-F238E27FC236}">
                  <a16:creationId xmlns:a16="http://schemas.microsoft.com/office/drawing/2014/main" id="{A6971290-DA68-4C4E-838A-CE0BC9B34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3887436"/>
              <a:ext cx="1244187" cy="47608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2" name="Straight Arrow Connector 721">
              <a:extLst>
                <a:ext uri="{FF2B5EF4-FFF2-40B4-BE49-F238E27FC236}">
                  <a16:creationId xmlns:a16="http://schemas.microsoft.com/office/drawing/2014/main" id="{E5102F15-3C71-4FFB-8DA4-AB4AEFF7D7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2935273"/>
              <a:ext cx="1244187" cy="142824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3" name="Straight Arrow Connector 722">
              <a:extLst>
                <a:ext uri="{FF2B5EF4-FFF2-40B4-BE49-F238E27FC236}">
                  <a16:creationId xmlns:a16="http://schemas.microsoft.com/office/drawing/2014/main" id="{33DCD607-E9EC-4757-AB43-8148B50541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3411355"/>
              <a:ext cx="1244187" cy="95216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4" name="Straight Arrow Connector 723">
              <a:extLst>
                <a:ext uri="{FF2B5EF4-FFF2-40B4-BE49-F238E27FC236}">
                  <a16:creationId xmlns:a16="http://schemas.microsoft.com/office/drawing/2014/main" id="{AF270413-2235-41DB-852A-C5B8A9AD6E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3887438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5" name="Straight Arrow Connector 724">
              <a:extLst>
                <a:ext uri="{FF2B5EF4-FFF2-40B4-BE49-F238E27FC236}">
                  <a16:creationId xmlns:a16="http://schemas.microsoft.com/office/drawing/2014/main" id="{EF03022E-9B50-42A5-85B2-DB6051F769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1567" y="4363519"/>
              <a:ext cx="1244187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6" name="Straight Arrow Connector 725">
              <a:extLst>
                <a:ext uri="{FF2B5EF4-FFF2-40B4-BE49-F238E27FC236}">
                  <a16:creationId xmlns:a16="http://schemas.microsoft.com/office/drawing/2014/main" id="{781AC0E4-D30E-4FAC-B052-85932F02A5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2935273"/>
              <a:ext cx="1244187" cy="190432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7" name="Straight Arrow Connector 726">
              <a:extLst>
                <a:ext uri="{FF2B5EF4-FFF2-40B4-BE49-F238E27FC236}">
                  <a16:creationId xmlns:a16="http://schemas.microsoft.com/office/drawing/2014/main" id="{B5C52660-2671-4567-9C44-D7C27E458B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3411355"/>
              <a:ext cx="1244187" cy="1428246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8" name="Straight Arrow Connector 727">
              <a:extLst>
                <a:ext uri="{FF2B5EF4-FFF2-40B4-BE49-F238E27FC236}">
                  <a16:creationId xmlns:a16="http://schemas.microsoft.com/office/drawing/2014/main" id="{160C0B8C-10EC-468C-8FC6-09CF70FD62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3887438"/>
              <a:ext cx="1244187" cy="95216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9" name="Straight Arrow Connector 728">
              <a:extLst>
                <a:ext uri="{FF2B5EF4-FFF2-40B4-BE49-F238E27FC236}">
                  <a16:creationId xmlns:a16="http://schemas.microsoft.com/office/drawing/2014/main" id="{33A6BF05-B330-400B-9626-3FC30A5B13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1567" y="4363521"/>
              <a:ext cx="1244187" cy="4760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0" name="Straight Arrow Connector 729">
              <a:extLst>
                <a:ext uri="{FF2B5EF4-FFF2-40B4-BE49-F238E27FC236}">
                  <a16:creationId xmlns:a16="http://schemas.microsoft.com/office/drawing/2014/main" id="{FCFCE975-4758-447C-9C31-3E7BE9A5ABD1}"/>
                </a:ext>
              </a:extLst>
            </p:cNvPr>
            <p:cNvCxnSpPr>
              <a:cxnSpLocks/>
              <a:endCxn id="600" idx="2"/>
            </p:cNvCxnSpPr>
            <p:nvPr/>
          </p:nvCxnSpPr>
          <p:spPr>
            <a:xfrm flipH="1" flipV="1">
              <a:off x="6951567" y="2470729"/>
              <a:ext cx="1244188" cy="236887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1" name="Straight Arrow Connector 730">
              <a:extLst>
                <a:ext uri="{FF2B5EF4-FFF2-40B4-BE49-F238E27FC236}">
                  <a16:creationId xmlns:a16="http://schemas.microsoft.com/office/drawing/2014/main" id="{D34A2A08-5E84-496E-A636-0869EB5FAC50}"/>
                </a:ext>
              </a:extLst>
            </p:cNvPr>
            <p:cNvCxnSpPr>
              <a:cxnSpLocks/>
              <a:endCxn id="600" idx="2"/>
            </p:cNvCxnSpPr>
            <p:nvPr/>
          </p:nvCxnSpPr>
          <p:spPr>
            <a:xfrm flipH="1" flipV="1">
              <a:off x="6951567" y="2470729"/>
              <a:ext cx="1244188" cy="189279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2" name="Straight Arrow Connector 731">
              <a:extLst>
                <a:ext uri="{FF2B5EF4-FFF2-40B4-BE49-F238E27FC236}">
                  <a16:creationId xmlns:a16="http://schemas.microsoft.com/office/drawing/2014/main" id="{D901F190-9685-4CE2-9594-605FFE397545}"/>
                </a:ext>
              </a:extLst>
            </p:cNvPr>
            <p:cNvCxnSpPr>
              <a:cxnSpLocks/>
              <a:endCxn id="600" idx="2"/>
            </p:cNvCxnSpPr>
            <p:nvPr/>
          </p:nvCxnSpPr>
          <p:spPr>
            <a:xfrm flipH="1" flipV="1">
              <a:off x="6951567" y="2470729"/>
              <a:ext cx="1244188" cy="1416707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3" name="Straight Arrow Connector 732">
              <a:extLst>
                <a:ext uri="{FF2B5EF4-FFF2-40B4-BE49-F238E27FC236}">
                  <a16:creationId xmlns:a16="http://schemas.microsoft.com/office/drawing/2014/main" id="{E116753F-F640-480A-9D2E-A89D423C15DE}"/>
                </a:ext>
              </a:extLst>
            </p:cNvPr>
            <p:cNvCxnSpPr>
              <a:cxnSpLocks/>
              <a:endCxn id="600" idx="2"/>
            </p:cNvCxnSpPr>
            <p:nvPr/>
          </p:nvCxnSpPr>
          <p:spPr>
            <a:xfrm flipH="1" flipV="1">
              <a:off x="6951567" y="2470729"/>
              <a:ext cx="1244188" cy="940625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4" name="Straight Arrow Connector 733">
              <a:extLst>
                <a:ext uri="{FF2B5EF4-FFF2-40B4-BE49-F238E27FC236}">
                  <a16:creationId xmlns:a16="http://schemas.microsoft.com/office/drawing/2014/main" id="{FC996874-7C4E-4CC4-BAF1-237DCE7D4341}"/>
                </a:ext>
              </a:extLst>
            </p:cNvPr>
            <p:cNvCxnSpPr>
              <a:cxnSpLocks/>
              <a:endCxn id="600" idx="2"/>
            </p:cNvCxnSpPr>
            <p:nvPr/>
          </p:nvCxnSpPr>
          <p:spPr>
            <a:xfrm flipH="1" flipV="1">
              <a:off x="6951567" y="2470729"/>
              <a:ext cx="1244188" cy="46454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5" name="Straight Arrow Connector 734">
              <a:extLst>
                <a:ext uri="{FF2B5EF4-FFF2-40B4-BE49-F238E27FC236}">
                  <a16:creationId xmlns:a16="http://schemas.microsoft.com/office/drawing/2014/main" id="{355DD47F-DE20-48C1-B33B-93D0C1D2C39D}"/>
                </a:ext>
              </a:extLst>
            </p:cNvPr>
            <p:cNvCxnSpPr>
              <a:cxnSpLocks/>
              <a:endCxn id="600" idx="2"/>
            </p:cNvCxnSpPr>
            <p:nvPr/>
          </p:nvCxnSpPr>
          <p:spPr>
            <a:xfrm flipH="1">
              <a:off x="6951567" y="2459188"/>
              <a:ext cx="1244188" cy="1154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6" name="Straight Arrow Connector 735">
              <a:extLst>
                <a:ext uri="{FF2B5EF4-FFF2-40B4-BE49-F238E27FC236}">
                  <a16:creationId xmlns:a16="http://schemas.microsoft.com/office/drawing/2014/main" id="{8F153662-AF0B-4027-9430-97EFA3A0F1CB}"/>
                </a:ext>
              </a:extLst>
            </p:cNvPr>
            <p:cNvCxnSpPr>
              <a:cxnSpLocks/>
              <a:endCxn id="600" idx="2"/>
            </p:cNvCxnSpPr>
            <p:nvPr/>
          </p:nvCxnSpPr>
          <p:spPr>
            <a:xfrm flipH="1">
              <a:off x="6951567" y="1983105"/>
              <a:ext cx="1244188" cy="487624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9" name="TextBox 748">
            <a:extLst>
              <a:ext uri="{FF2B5EF4-FFF2-40B4-BE49-F238E27FC236}">
                <a16:creationId xmlns:a16="http://schemas.microsoft.com/office/drawing/2014/main" id="{C1917F42-0189-46C5-8415-3624D1305D9D}"/>
              </a:ext>
            </a:extLst>
          </p:cNvPr>
          <p:cNvSpPr txBox="1"/>
          <p:nvPr/>
        </p:nvSpPr>
        <p:spPr>
          <a:xfrm>
            <a:off x="1717684" y="1068540"/>
            <a:ext cx="1672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Generator</a:t>
            </a:r>
          </a:p>
        </p:txBody>
      </p:sp>
      <p:sp>
        <p:nvSpPr>
          <p:cNvPr id="750" name="TextBox 749">
            <a:extLst>
              <a:ext uri="{FF2B5EF4-FFF2-40B4-BE49-F238E27FC236}">
                <a16:creationId xmlns:a16="http://schemas.microsoft.com/office/drawing/2014/main" id="{5D772579-328F-4067-9E96-4DEF2D85D55C}"/>
              </a:ext>
            </a:extLst>
          </p:cNvPr>
          <p:cNvSpPr txBox="1"/>
          <p:nvPr/>
        </p:nvSpPr>
        <p:spPr>
          <a:xfrm>
            <a:off x="9110650" y="1601940"/>
            <a:ext cx="2144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Discriminator</a:t>
            </a:r>
          </a:p>
        </p:txBody>
      </p:sp>
      <p:pic>
        <p:nvPicPr>
          <p:cNvPr id="310" name="Picture 309">
            <a:extLst>
              <a:ext uri="{FF2B5EF4-FFF2-40B4-BE49-F238E27FC236}">
                <a16:creationId xmlns:a16="http://schemas.microsoft.com/office/drawing/2014/main" id="{BB6893B9-3731-4C2F-B137-EA427F407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</a:extLst>
          </a:blip>
          <a:srcRect l="1891" t="27250" r="82044" b="24943"/>
          <a:stretch/>
        </p:blipFill>
        <p:spPr>
          <a:xfrm>
            <a:off x="3390130" y="1782362"/>
            <a:ext cx="1958670" cy="1942873"/>
          </a:xfrm>
          <a:prstGeom prst="rect">
            <a:avLst/>
          </a:prstGeom>
        </p:spPr>
      </p:pic>
      <p:pic>
        <p:nvPicPr>
          <p:cNvPr id="311" name="Picture 310">
            <a:extLst>
              <a:ext uri="{FF2B5EF4-FFF2-40B4-BE49-F238E27FC236}">
                <a16:creationId xmlns:a16="http://schemas.microsoft.com/office/drawing/2014/main" id="{29BFB1BE-2E70-4A9A-A7C3-A8FDE6FEC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</a:extLst>
          </a:blip>
          <a:srcRect l="1891" t="27250" r="82044" b="24943"/>
          <a:stretch/>
        </p:blipFill>
        <p:spPr>
          <a:xfrm>
            <a:off x="7194993" y="1167641"/>
            <a:ext cx="1522784" cy="1510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E0E9E0-D019-48B9-BAA1-C0122BEEB7DA}"/>
                  </a:ext>
                </a:extLst>
              </p:cNvPr>
              <p:cNvSpPr txBox="1"/>
              <p:nvPr/>
            </p:nvSpPr>
            <p:spPr>
              <a:xfrm>
                <a:off x="98480" y="2363868"/>
                <a:ext cx="15558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E0E9E0-D019-48B9-BAA1-C0122BEEB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0" y="2363868"/>
                <a:ext cx="1555811" cy="461665"/>
              </a:xfrm>
              <a:prstGeom prst="rect">
                <a:avLst/>
              </a:prstGeom>
              <a:blipFill>
                <a:blip r:embed="rId7"/>
                <a:stretch>
                  <a:fillRect r="-117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TextBox 313">
            <a:extLst>
              <a:ext uri="{FF2B5EF4-FFF2-40B4-BE49-F238E27FC236}">
                <a16:creationId xmlns:a16="http://schemas.microsoft.com/office/drawing/2014/main" id="{3F17648F-E468-457C-8D05-E5E769A4870D}"/>
              </a:ext>
            </a:extLst>
          </p:cNvPr>
          <p:cNvSpPr txBox="1"/>
          <p:nvPr/>
        </p:nvSpPr>
        <p:spPr>
          <a:xfrm>
            <a:off x="11198023" y="2594701"/>
            <a:ext cx="8415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Fake</a:t>
            </a:r>
          </a:p>
          <a:p>
            <a:pPr algn="ctr"/>
            <a:r>
              <a:rPr lang="en-US" sz="2800" dirty="0"/>
              <a:t>Or</a:t>
            </a:r>
          </a:p>
          <a:p>
            <a:pPr algn="ctr"/>
            <a:r>
              <a:rPr lang="en-US" sz="2800" dirty="0"/>
              <a:t>Real</a:t>
            </a:r>
          </a:p>
        </p:txBody>
      </p:sp>
      <p:pic>
        <p:nvPicPr>
          <p:cNvPr id="291" name="Picture 290">
            <a:extLst>
              <a:ext uri="{FF2B5EF4-FFF2-40B4-BE49-F238E27FC236}">
                <a16:creationId xmlns:a16="http://schemas.microsoft.com/office/drawing/2014/main" id="{1FA1E827-9AEC-42A2-8504-FD543D6B2A5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91" t="27250" r="82044" b="24943"/>
          <a:stretch/>
        </p:blipFill>
        <p:spPr>
          <a:xfrm>
            <a:off x="7185520" y="3819033"/>
            <a:ext cx="1522784" cy="1510502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6BF914A-DE88-41EE-817A-F5A3AA328093}"/>
              </a:ext>
            </a:extLst>
          </p:cNvPr>
          <p:cNvCxnSpPr>
            <a:stCxn id="310" idx="3"/>
            <a:endCxn id="311" idx="1"/>
          </p:cNvCxnSpPr>
          <p:nvPr/>
        </p:nvCxnSpPr>
        <p:spPr>
          <a:xfrm flipV="1">
            <a:off x="5348800" y="1922892"/>
            <a:ext cx="1846193" cy="8309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40DCAA6-1DF7-456B-AE2E-56A19055A0FC}"/>
              </a:ext>
            </a:extLst>
          </p:cNvPr>
          <p:cNvSpPr txBox="1"/>
          <p:nvPr/>
        </p:nvSpPr>
        <p:spPr>
          <a:xfrm>
            <a:off x="7247894" y="2648602"/>
            <a:ext cx="137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Fake data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540CA3A0-0623-48D9-ADAE-0D162D59AEC5}"/>
              </a:ext>
            </a:extLst>
          </p:cNvPr>
          <p:cNvSpPr txBox="1"/>
          <p:nvPr/>
        </p:nvSpPr>
        <p:spPr>
          <a:xfrm>
            <a:off x="7286588" y="5329535"/>
            <a:ext cx="1339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1559714A-CB90-4814-88D9-478224469A89}"/>
                  </a:ext>
                </a:extLst>
              </p:cNvPr>
              <p:cNvSpPr txBox="1"/>
              <p:nvPr/>
            </p:nvSpPr>
            <p:spPr>
              <a:xfrm>
                <a:off x="153270" y="2806516"/>
                <a:ext cx="14462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2800" b="1" dirty="0"/>
                  <a:t> (label)</a:t>
                </a:r>
              </a:p>
            </p:txBody>
          </p:sp>
        </mc:Choice>
        <mc:Fallback xmlns=""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1559714A-CB90-4814-88D9-478224469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70" y="2806516"/>
                <a:ext cx="1446230" cy="523220"/>
              </a:xfrm>
              <a:prstGeom prst="rect">
                <a:avLst/>
              </a:prstGeom>
              <a:blipFill>
                <a:blip r:embed="rId9"/>
                <a:stretch>
                  <a:fillRect t="-10465" r="-717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96FDB040-7792-43F0-8B41-6804F17F5979}"/>
                  </a:ext>
                </a:extLst>
              </p:cNvPr>
              <p:cNvSpPr txBox="1"/>
              <p:nvPr/>
            </p:nvSpPr>
            <p:spPr>
              <a:xfrm>
                <a:off x="7743897" y="3017686"/>
                <a:ext cx="4470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96FDB040-7792-43F0-8B41-6804F17F5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897" y="3017686"/>
                <a:ext cx="44704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EAB57FF5-7B59-43E0-96B5-DF4A9B55B551}"/>
                  </a:ext>
                </a:extLst>
              </p:cNvPr>
              <p:cNvSpPr txBox="1"/>
              <p:nvPr/>
            </p:nvSpPr>
            <p:spPr>
              <a:xfrm>
                <a:off x="7723389" y="5690359"/>
                <a:ext cx="4940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EAB57FF5-7B59-43E0-96B5-DF4A9B55B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389" y="5690359"/>
                <a:ext cx="49404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5B1BC14-09F1-6978-8EF3-1E9F62DFDC74}"/>
                  </a:ext>
                </a:extLst>
              </p14:cNvPr>
              <p14:cNvContentPartPr/>
              <p14:nvPr/>
            </p14:nvContentPartPr>
            <p14:xfrm>
              <a:off x="291240" y="3099600"/>
              <a:ext cx="8426880" cy="36000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5B1BC14-09F1-6978-8EF3-1E9F62DFDC7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1880" y="3090240"/>
                <a:ext cx="8445600" cy="361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40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20"/>
    </mc:Choice>
    <mc:Fallback xmlns="">
      <p:transition spd="slow" advTm="5442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549606-732E-40FE-9208-34969A11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Conditional 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67368-D700-43E9-B61D-2F95E1F5F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6A3C4F-F806-46DF-8B9F-5C878220F077}"/>
              </a:ext>
            </a:extLst>
          </p:cNvPr>
          <p:cNvSpPr/>
          <p:nvPr/>
        </p:nvSpPr>
        <p:spPr>
          <a:xfrm>
            <a:off x="1792698" y="6543603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https://arxiv.org/abs/1611.07004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4BA62-39C9-4124-A59B-4AEACDC4E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4" y="1463342"/>
            <a:ext cx="11487565" cy="4393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F0DEFD-6468-424A-96B8-0D3FC578F277}"/>
              </a:ext>
            </a:extLst>
          </p:cNvPr>
          <p:cNvSpPr txBox="1"/>
          <p:nvPr/>
        </p:nvSpPr>
        <p:spPr>
          <a:xfrm>
            <a:off x="145430" y="889204"/>
            <a:ext cx="5309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Image-to-image translation: Pix2Pix Gan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A179FE-E332-A164-A17F-161E3819F043}"/>
                  </a:ext>
                </a:extLst>
              </p14:cNvPr>
              <p14:cNvContentPartPr/>
              <p14:nvPr/>
            </p14:nvContentPartPr>
            <p14:xfrm>
              <a:off x="2544480" y="5082120"/>
              <a:ext cx="1725840" cy="893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A179FE-E332-A164-A17F-161E3819F0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5120" y="5072760"/>
                <a:ext cx="1744560" cy="9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321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413"/>
    </mc:Choice>
    <mc:Fallback xmlns="">
      <p:transition spd="slow" advTm="9241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549606-732E-40FE-9208-34969A11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Conditional 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67368-D700-43E9-B61D-2F95E1F5F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6A3C4F-F806-46DF-8B9F-5C878220F077}"/>
              </a:ext>
            </a:extLst>
          </p:cNvPr>
          <p:cNvSpPr/>
          <p:nvPr/>
        </p:nvSpPr>
        <p:spPr>
          <a:xfrm>
            <a:off x="1828800" y="6543603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https://arxiv.org/abs/1703.10593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AD717F-1770-4FBA-9977-81DD9B0DD16A}"/>
              </a:ext>
            </a:extLst>
          </p:cNvPr>
          <p:cNvSpPr txBox="1"/>
          <p:nvPr/>
        </p:nvSpPr>
        <p:spPr>
          <a:xfrm>
            <a:off x="145430" y="889204"/>
            <a:ext cx="1362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CycleGan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A1743-6089-4FE2-BC26-C48037D4F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13" y="1828800"/>
            <a:ext cx="9841574" cy="464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9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75"/>
    </mc:Choice>
    <mc:Fallback xmlns="">
      <p:transition spd="slow" advTm="5417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549606-732E-40FE-9208-34969A11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Conditional 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67368-D700-43E9-B61D-2F95E1F5F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6A3C4F-F806-46DF-8B9F-5C878220F077}"/>
              </a:ext>
            </a:extLst>
          </p:cNvPr>
          <p:cNvSpPr/>
          <p:nvPr/>
        </p:nvSpPr>
        <p:spPr>
          <a:xfrm>
            <a:off x="1792698" y="6543603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https://arxiv.org/abs/1609.04802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AD717F-1770-4FBA-9977-81DD9B0DD16A}"/>
              </a:ext>
            </a:extLst>
          </p:cNvPr>
          <p:cNvSpPr txBox="1"/>
          <p:nvPr/>
        </p:nvSpPr>
        <p:spPr>
          <a:xfrm>
            <a:off x="145430" y="889204"/>
            <a:ext cx="2322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Super-resolution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E8791C-C447-4B17-87D7-901FF964F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517" y="1296571"/>
            <a:ext cx="11880318" cy="473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6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39"/>
    </mc:Choice>
    <mc:Fallback xmlns="">
      <p:transition spd="slow" advTm="5653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549606-732E-40FE-9208-34969A11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Conditional 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67368-D700-43E9-B61D-2F95E1F5F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6A3C4F-F806-46DF-8B9F-5C878220F077}"/>
              </a:ext>
            </a:extLst>
          </p:cNvPr>
          <p:cNvSpPr/>
          <p:nvPr/>
        </p:nvSpPr>
        <p:spPr>
          <a:xfrm>
            <a:off x="1868898" y="6543603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https://arxiv.org/abs/1612.03242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AD717F-1770-4FBA-9977-81DD9B0DD16A}"/>
              </a:ext>
            </a:extLst>
          </p:cNvPr>
          <p:cNvSpPr txBox="1"/>
          <p:nvPr/>
        </p:nvSpPr>
        <p:spPr>
          <a:xfrm>
            <a:off x="145430" y="889204"/>
            <a:ext cx="3196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Text-to-image Synthesis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018C91-7752-43AB-AB32-AB5191517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349" y="888492"/>
            <a:ext cx="5562600" cy="554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55"/>
    </mc:Choice>
    <mc:Fallback xmlns="">
      <p:transition spd="slow" advTm="42655"/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CCEI-PresentationTemplate</Template>
  <TotalTime>178095</TotalTime>
  <Words>760</Words>
  <Application>Microsoft Office PowerPoint</Application>
  <PresentationFormat>Widescreen</PresentationFormat>
  <Paragraphs>137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Consolas</vt:lpstr>
      <vt:lpstr>Custom Design</vt:lpstr>
      <vt:lpstr>PowerPoint Presentation</vt:lpstr>
      <vt:lpstr>Generative Adversarial Network</vt:lpstr>
      <vt:lpstr>Generative Adversarial Network</vt:lpstr>
      <vt:lpstr>https://thispersondoesnotexist.com/</vt:lpstr>
      <vt:lpstr>Conditional GAN</vt:lpstr>
      <vt:lpstr>Conditional GAN</vt:lpstr>
      <vt:lpstr>Conditional GAN</vt:lpstr>
      <vt:lpstr>Conditional GAN</vt:lpstr>
      <vt:lpstr>Conditional GAN</vt:lpstr>
      <vt:lpstr>Training GAN is hard</vt:lpstr>
      <vt:lpstr>Earth Mover’s Distance (Wasserstein Distance)</vt:lpstr>
      <vt:lpstr>Generating Crystal Structure</vt:lpstr>
      <vt:lpstr>Generating Crystal Structure</vt:lpstr>
      <vt:lpstr>Coding</vt:lpstr>
      <vt:lpstr>Coding</vt:lpstr>
      <vt:lpstr>Coding</vt:lpstr>
    </vt:vector>
  </TitlesOfParts>
  <Company>University of Delaware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Principles Microkinetic Modeling of Steam Reforming  of a Water-soluble Bio-oil Fraction  for in situ H2  Production</dc:title>
  <dc:creator>Alexander Mironenko</dc:creator>
  <cp:lastModifiedBy>Geun Ho Gu</cp:lastModifiedBy>
  <cp:revision>17116</cp:revision>
  <cp:lastPrinted>2015-01-07T05:27:20Z</cp:lastPrinted>
  <dcterms:created xsi:type="dcterms:W3CDTF">2013-08-13T18:51:32Z</dcterms:created>
  <dcterms:modified xsi:type="dcterms:W3CDTF">2024-05-17T05:58:24Z</dcterms:modified>
</cp:coreProperties>
</file>